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handoutMasterIdLst>
    <p:handoutMasterId r:id="rId35"/>
  </p:handoutMasterIdLst>
  <p:sldIdLst>
    <p:sldId id="309" r:id="rId2"/>
    <p:sldId id="256" r:id="rId3"/>
    <p:sldId id="257" r:id="rId4"/>
    <p:sldId id="258" r:id="rId5"/>
    <p:sldId id="264" r:id="rId6"/>
    <p:sldId id="267" r:id="rId7"/>
    <p:sldId id="270" r:id="rId8"/>
    <p:sldId id="273" r:id="rId9"/>
    <p:sldId id="274" r:id="rId10"/>
    <p:sldId id="280" r:id="rId11"/>
    <p:sldId id="290" r:id="rId12"/>
    <p:sldId id="291" r:id="rId13"/>
    <p:sldId id="275" r:id="rId14"/>
    <p:sldId id="310" r:id="rId15"/>
    <p:sldId id="286" r:id="rId16"/>
    <p:sldId id="287" r:id="rId17"/>
    <p:sldId id="288" r:id="rId18"/>
    <p:sldId id="289" r:id="rId19"/>
    <p:sldId id="292" r:id="rId20"/>
    <p:sldId id="293" r:id="rId21"/>
    <p:sldId id="278" r:id="rId22"/>
    <p:sldId id="294" r:id="rId23"/>
    <p:sldId id="305" r:id="rId24"/>
    <p:sldId id="295" r:id="rId25"/>
    <p:sldId id="306" r:id="rId26"/>
    <p:sldId id="296" r:id="rId27"/>
    <p:sldId id="307" r:id="rId28"/>
    <p:sldId id="308" r:id="rId29"/>
    <p:sldId id="301" r:id="rId30"/>
    <p:sldId id="302" r:id="rId31"/>
    <p:sldId id="303" r:id="rId32"/>
    <p:sldId id="304" r:id="rId33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FF"/>
    <a:srgbClr val="66FF33"/>
    <a:srgbClr val="FF3300"/>
    <a:srgbClr val="FFFFFF"/>
    <a:srgbClr val="FF00FF"/>
    <a:srgbClr val="000000"/>
    <a:srgbClr val="DDDDDD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06" autoAdjust="0"/>
    <p:restoredTop sz="90929"/>
  </p:normalViewPr>
  <p:slideViewPr>
    <p:cSldViewPr snapToGrid="0">
      <p:cViewPr>
        <p:scale>
          <a:sx n="50" d="100"/>
          <a:sy n="50" d="100"/>
        </p:scale>
        <p:origin x="-2712" y="-828"/>
      </p:cViewPr>
      <p:guideLst>
        <p:guide orient="horz" pos="2160"/>
        <p:guide pos="2880"/>
      </p:guideLst>
    </p:cSldViewPr>
  </p:slideViewPr>
  <p:outlineViewPr>
    <p:cViewPr>
      <p:scale>
        <a:sx n="75" d="100"/>
        <a:sy n="75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ffectLst/>
              </a:defRPr>
            </a:lvl1pPr>
          </a:lstStyle>
          <a:p>
            <a:endParaRPr lang="fr-FR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ffectLst/>
              </a:defRPr>
            </a:lvl1pPr>
          </a:lstStyle>
          <a:p>
            <a:endParaRPr lang="fr-FR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/>
              </a:defRPr>
            </a:lvl1pPr>
          </a:lstStyle>
          <a:p>
            <a:endParaRPr lang="fr-FR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/>
              </a:defRPr>
            </a:lvl1pPr>
          </a:lstStyle>
          <a:p>
            <a:fld id="{CA44ADAF-27B6-4218-8944-F9E73716EACF}" type="slidenum">
              <a:rPr lang="fr-FR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ffectLst/>
              </a:defRPr>
            </a:lvl1pPr>
          </a:lstStyle>
          <a:p>
            <a:endParaRPr lang="fr-FR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ffectLst/>
              </a:defRPr>
            </a:lvl1pPr>
          </a:lstStyle>
          <a:p>
            <a:endParaRPr lang="fr-FR"/>
          </a:p>
        </p:txBody>
      </p:sp>
      <p:sp>
        <p:nvSpPr>
          <p:cNvPr id="26628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66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/>
              </a:defRPr>
            </a:lvl1pPr>
          </a:lstStyle>
          <a:p>
            <a:endParaRPr lang="fr-FR"/>
          </a:p>
        </p:txBody>
      </p:sp>
      <p:sp>
        <p:nvSpPr>
          <p:cNvPr id="266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/>
              </a:defRPr>
            </a:lvl1pPr>
          </a:lstStyle>
          <a:p>
            <a:fld id="{03D851C2-C919-43B7-B955-D2043C903FB0}" type="slidenum">
              <a:rPr lang="fr-FR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7DFB829-B92C-4C03-A85E-48A379097A90}" type="slidenum">
              <a:rPr lang="fr-FR"/>
              <a:pPr/>
              <a:t>1</a:t>
            </a:fld>
            <a:endParaRPr lang="fr-FR"/>
          </a:p>
        </p:txBody>
      </p:sp>
      <p:sp>
        <p:nvSpPr>
          <p:cNvPr id="12697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F3DA448-1715-412A-86E0-481537C3BA1C}" type="slidenum">
              <a:rPr lang="fr-FR"/>
              <a:pPr/>
              <a:t>10</a:t>
            </a:fld>
            <a:endParaRPr lang="fr-FR"/>
          </a:p>
        </p:txBody>
      </p:sp>
      <p:sp>
        <p:nvSpPr>
          <p:cNvPr id="5427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CFF4023-F57F-42D1-A696-1D763264DE6D}" type="slidenum">
              <a:rPr lang="fr-FR"/>
              <a:pPr/>
              <a:t>11</a:t>
            </a:fld>
            <a:endParaRPr lang="fr-FR"/>
          </a:p>
        </p:txBody>
      </p:sp>
      <p:sp>
        <p:nvSpPr>
          <p:cNvPr id="9216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B7C6CDE-CB24-4107-9158-210A866B96EC}" type="slidenum">
              <a:rPr lang="fr-FR"/>
              <a:pPr/>
              <a:t>12</a:t>
            </a:fld>
            <a:endParaRPr lang="fr-FR"/>
          </a:p>
        </p:txBody>
      </p:sp>
      <p:sp>
        <p:nvSpPr>
          <p:cNvPr id="9318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386082-D206-479C-A208-61F926189B3B}" type="slidenum">
              <a:rPr lang="fr-FR"/>
              <a:pPr/>
              <a:t>13</a:t>
            </a:fld>
            <a:endParaRPr lang="fr-FR"/>
          </a:p>
        </p:txBody>
      </p:sp>
      <p:sp>
        <p:nvSpPr>
          <p:cNvPr id="4710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B852D0F-CC29-4B9E-B5DB-0092EEDB6C1A}" type="slidenum">
              <a:rPr lang="fr-FR"/>
              <a:pPr/>
              <a:t>14</a:t>
            </a:fld>
            <a:endParaRPr lang="fr-FR"/>
          </a:p>
        </p:txBody>
      </p:sp>
      <p:sp>
        <p:nvSpPr>
          <p:cNvPr id="12902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F4734E3-668A-4A24-9272-BA215EA4A49C}" type="slidenum">
              <a:rPr lang="fr-FR"/>
              <a:pPr/>
              <a:t>15</a:t>
            </a:fld>
            <a:endParaRPr lang="fr-FR"/>
          </a:p>
        </p:txBody>
      </p:sp>
      <p:sp>
        <p:nvSpPr>
          <p:cNvPr id="82946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2947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0A1E85B-6C4A-4F61-B91F-60EE4DB4A277}" type="slidenum">
              <a:rPr lang="fr-FR"/>
              <a:pPr/>
              <a:t>16</a:t>
            </a:fld>
            <a:endParaRPr lang="fr-FR"/>
          </a:p>
        </p:txBody>
      </p:sp>
      <p:sp>
        <p:nvSpPr>
          <p:cNvPr id="84994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995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036FB88-3B32-4DD6-A753-C9F4ADB2A21E}" type="slidenum">
              <a:rPr lang="fr-FR"/>
              <a:pPr/>
              <a:t>17</a:t>
            </a:fld>
            <a:endParaRPr lang="fr-FR"/>
          </a:p>
        </p:txBody>
      </p:sp>
      <p:sp>
        <p:nvSpPr>
          <p:cNvPr id="87042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7043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7461FBB-A12A-4FB4-BBA5-966EF3C05B6F}" type="slidenum">
              <a:rPr lang="fr-FR"/>
              <a:pPr/>
              <a:t>18</a:t>
            </a:fld>
            <a:endParaRPr lang="fr-FR"/>
          </a:p>
        </p:txBody>
      </p:sp>
      <p:sp>
        <p:nvSpPr>
          <p:cNvPr id="89090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9091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4C43664-37AE-4CB0-AE54-256E92B84E84}" type="slidenum">
              <a:rPr lang="fr-FR"/>
              <a:pPr/>
              <a:t>19</a:t>
            </a:fld>
            <a:endParaRPr lang="fr-FR"/>
          </a:p>
        </p:txBody>
      </p:sp>
      <p:sp>
        <p:nvSpPr>
          <p:cNvPr id="9625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4A97B27-1A2D-4025-AE05-E9FC4CFC6F89}" type="slidenum">
              <a:rPr lang="fr-FR"/>
              <a:pPr/>
              <a:t>2</a:t>
            </a:fld>
            <a:endParaRPr lang="fr-FR"/>
          </a:p>
        </p:txBody>
      </p:sp>
      <p:sp>
        <p:nvSpPr>
          <p:cNvPr id="2867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D63E849-AF57-4C0E-B31C-F807238E6E8D}" type="slidenum">
              <a:rPr lang="fr-FR"/>
              <a:pPr/>
              <a:t>20</a:t>
            </a:fld>
            <a:endParaRPr lang="fr-FR"/>
          </a:p>
        </p:txBody>
      </p:sp>
      <p:sp>
        <p:nvSpPr>
          <p:cNvPr id="9728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C7C9A9A-FC78-4C1D-9D3E-D87071A26E20}" type="slidenum">
              <a:rPr lang="fr-FR"/>
              <a:pPr/>
              <a:t>21</a:t>
            </a:fld>
            <a:endParaRPr lang="fr-FR"/>
          </a:p>
        </p:txBody>
      </p:sp>
      <p:sp>
        <p:nvSpPr>
          <p:cNvPr id="5017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B14292C-1F5F-44E9-916B-A86416D6BDE8}" type="slidenum">
              <a:rPr lang="fr-FR"/>
              <a:pPr/>
              <a:t>22</a:t>
            </a:fld>
            <a:endParaRPr lang="fr-FR"/>
          </a:p>
        </p:txBody>
      </p:sp>
      <p:sp>
        <p:nvSpPr>
          <p:cNvPr id="11469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D039E8F-AFDA-43F8-B34B-60A491A787BB}" type="slidenum">
              <a:rPr lang="fr-FR"/>
              <a:pPr/>
              <a:t>23</a:t>
            </a:fld>
            <a:endParaRPr lang="fr-FR"/>
          </a:p>
        </p:txBody>
      </p:sp>
      <p:sp>
        <p:nvSpPr>
          <p:cNvPr id="11571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D197E2A-6CCB-4A46-B900-ECEA0E091FEF}" type="slidenum">
              <a:rPr lang="fr-FR"/>
              <a:pPr/>
              <a:t>24</a:t>
            </a:fld>
            <a:endParaRPr lang="fr-FR"/>
          </a:p>
        </p:txBody>
      </p:sp>
      <p:sp>
        <p:nvSpPr>
          <p:cNvPr id="11673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6D9BE1A-7714-489A-9A13-D47CEF737DCA}" type="slidenum">
              <a:rPr lang="fr-FR"/>
              <a:pPr/>
              <a:t>25</a:t>
            </a:fld>
            <a:endParaRPr lang="fr-FR"/>
          </a:p>
        </p:txBody>
      </p:sp>
      <p:sp>
        <p:nvSpPr>
          <p:cNvPr id="11776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6E84C9C-B472-4C46-86F1-D5BDB0D33235}" type="slidenum">
              <a:rPr lang="fr-FR"/>
              <a:pPr/>
              <a:t>26</a:t>
            </a:fld>
            <a:endParaRPr lang="fr-FR"/>
          </a:p>
        </p:txBody>
      </p:sp>
      <p:sp>
        <p:nvSpPr>
          <p:cNvPr id="11878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D26BB1B-76FB-4EEF-83DB-0A5D6B5DA7C8}" type="slidenum">
              <a:rPr lang="fr-FR"/>
              <a:pPr/>
              <a:t>27</a:t>
            </a:fld>
            <a:endParaRPr lang="fr-FR"/>
          </a:p>
        </p:txBody>
      </p:sp>
      <p:sp>
        <p:nvSpPr>
          <p:cNvPr id="11981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AE182E-0822-4DA1-A26B-F86FD5793F68}" type="slidenum">
              <a:rPr lang="fr-FR"/>
              <a:pPr/>
              <a:t>28</a:t>
            </a:fld>
            <a:endParaRPr lang="fr-FR"/>
          </a:p>
        </p:txBody>
      </p:sp>
      <p:sp>
        <p:nvSpPr>
          <p:cNvPr id="12083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B6B05EF-DDD5-4716-89D5-73883BA63DD4}" type="slidenum">
              <a:rPr lang="fr-FR"/>
              <a:pPr/>
              <a:t>29</a:t>
            </a:fld>
            <a:endParaRPr lang="fr-FR"/>
          </a:p>
        </p:txBody>
      </p:sp>
      <p:sp>
        <p:nvSpPr>
          <p:cNvPr id="12185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F19446C-604B-40A9-9B43-8FE563468CE3}" type="slidenum">
              <a:rPr lang="fr-FR"/>
              <a:pPr/>
              <a:t>3</a:t>
            </a:fld>
            <a:endParaRPr lang="fr-FR"/>
          </a:p>
        </p:txBody>
      </p:sp>
      <p:sp>
        <p:nvSpPr>
          <p:cNvPr id="2969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54B1427-C807-4495-9022-35695638513C}" type="slidenum">
              <a:rPr lang="fr-FR"/>
              <a:pPr/>
              <a:t>30</a:t>
            </a:fld>
            <a:endParaRPr lang="fr-FR"/>
          </a:p>
        </p:txBody>
      </p:sp>
      <p:sp>
        <p:nvSpPr>
          <p:cNvPr id="12288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EBF3A16-9477-495E-9044-E33D9BC4BD71}" type="slidenum">
              <a:rPr lang="fr-FR"/>
              <a:pPr/>
              <a:t>31</a:t>
            </a:fld>
            <a:endParaRPr lang="fr-FR"/>
          </a:p>
        </p:txBody>
      </p:sp>
      <p:sp>
        <p:nvSpPr>
          <p:cNvPr id="12390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3D6AE65-B1CD-4CF8-BDAB-98CDD9FDF830}" type="slidenum">
              <a:rPr lang="fr-FR"/>
              <a:pPr/>
              <a:t>32</a:t>
            </a:fld>
            <a:endParaRPr lang="fr-FR"/>
          </a:p>
        </p:txBody>
      </p:sp>
      <p:sp>
        <p:nvSpPr>
          <p:cNvPr id="12493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31C3FF0-BA39-409C-8FFE-CD6E612CFE7F}" type="slidenum">
              <a:rPr lang="fr-FR"/>
              <a:pPr/>
              <a:t>4</a:t>
            </a:fld>
            <a:endParaRPr lang="fr-FR"/>
          </a:p>
        </p:txBody>
      </p:sp>
      <p:sp>
        <p:nvSpPr>
          <p:cNvPr id="3072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6C87111-BB79-4B33-A531-D61B020713FE}" type="slidenum">
              <a:rPr lang="fr-FR"/>
              <a:pPr/>
              <a:t>5</a:t>
            </a:fld>
            <a:endParaRPr lang="fr-FR"/>
          </a:p>
        </p:txBody>
      </p:sp>
      <p:sp>
        <p:nvSpPr>
          <p:cNvPr id="3584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CB52948-3977-4AF3-AA73-CD3F447FF684}" type="slidenum">
              <a:rPr lang="fr-FR"/>
              <a:pPr/>
              <a:t>6</a:t>
            </a:fld>
            <a:endParaRPr lang="fr-FR"/>
          </a:p>
        </p:txBody>
      </p:sp>
      <p:sp>
        <p:nvSpPr>
          <p:cNvPr id="3891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799E691-A056-41B8-B171-75596272A3D5}" type="slidenum">
              <a:rPr lang="fr-FR"/>
              <a:pPr/>
              <a:t>7</a:t>
            </a:fld>
            <a:endParaRPr lang="fr-FR"/>
          </a:p>
        </p:txBody>
      </p:sp>
      <p:sp>
        <p:nvSpPr>
          <p:cNvPr id="4198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839880D-270D-4058-B560-D613D9E325CF}" type="slidenum">
              <a:rPr lang="fr-FR"/>
              <a:pPr/>
              <a:t>8</a:t>
            </a:fld>
            <a:endParaRPr lang="fr-FR"/>
          </a:p>
        </p:txBody>
      </p:sp>
      <p:sp>
        <p:nvSpPr>
          <p:cNvPr id="4505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CD56F3A-1E91-4C6D-9843-DAF1149EB908}" type="slidenum">
              <a:rPr lang="fr-FR"/>
              <a:pPr/>
              <a:t>9</a:t>
            </a:fld>
            <a:endParaRPr lang="fr-FR"/>
          </a:p>
        </p:txBody>
      </p:sp>
      <p:sp>
        <p:nvSpPr>
          <p:cNvPr id="4608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CCFF"/>
            </a:gs>
            <a:gs pos="100000">
              <a:srgbClr val="3399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93" name="Group 69"/>
          <p:cNvGrpSpPr>
            <a:grpSpLocks/>
          </p:cNvGrpSpPr>
          <p:nvPr userDrawn="1"/>
        </p:nvGrpSpPr>
        <p:grpSpPr bwMode="auto">
          <a:xfrm>
            <a:off x="2801938" y="1146175"/>
            <a:ext cx="3121025" cy="5319713"/>
            <a:chOff x="2413" y="1154"/>
            <a:chExt cx="430" cy="2607"/>
          </a:xfrm>
        </p:grpSpPr>
        <p:sp>
          <p:nvSpPr>
            <p:cNvPr id="1031" name="Freeform 7"/>
            <p:cNvSpPr>
              <a:spLocks/>
            </p:cNvSpPr>
            <p:nvPr userDrawn="1"/>
          </p:nvSpPr>
          <p:spPr bwMode="auto">
            <a:xfrm>
              <a:off x="2413" y="1154"/>
              <a:ext cx="430" cy="2168"/>
            </a:xfrm>
            <a:custGeom>
              <a:avLst/>
              <a:gdLst/>
              <a:ahLst/>
              <a:cxnLst>
                <a:cxn ang="0">
                  <a:pos x="42" y="1076"/>
                </a:cxn>
                <a:cxn ang="0">
                  <a:pos x="12" y="516"/>
                </a:cxn>
                <a:cxn ang="0">
                  <a:pos x="117" y="21"/>
                </a:cxn>
                <a:cxn ang="0">
                  <a:pos x="207" y="641"/>
                </a:cxn>
                <a:cxn ang="0">
                  <a:pos x="162" y="1076"/>
                </a:cxn>
              </a:cxnLst>
              <a:rect l="0" t="0" r="r" b="b"/>
              <a:pathLst>
                <a:path w="214" h="1076">
                  <a:moveTo>
                    <a:pt x="42" y="1076"/>
                  </a:moveTo>
                  <a:cubicBezTo>
                    <a:pt x="21" y="884"/>
                    <a:pt x="0" y="692"/>
                    <a:pt x="12" y="516"/>
                  </a:cubicBezTo>
                  <a:cubicBezTo>
                    <a:pt x="24" y="340"/>
                    <a:pt x="85" y="0"/>
                    <a:pt x="117" y="21"/>
                  </a:cubicBezTo>
                  <a:cubicBezTo>
                    <a:pt x="149" y="42"/>
                    <a:pt x="200" y="465"/>
                    <a:pt x="207" y="641"/>
                  </a:cubicBezTo>
                  <a:cubicBezTo>
                    <a:pt x="214" y="817"/>
                    <a:pt x="188" y="946"/>
                    <a:pt x="162" y="1076"/>
                  </a:cubicBezTo>
                </a:path>
              </a:pathLst>
            </a:custGeom>
            <a:gradFill rotWithShape="0">
              <a:gsLst>
                <a:gs pos="0">
                  <a:schemeClr val="hlink"/>
                </a:gs>
                <a:gs pos="50000">
                  <a:schemeClr val="hlink">
                    <a:gamma/>
                    <a:shade val="75686"/>
                    <a:invGamma/>
                  </a:schemeClr>
                </a:gs>
                <a:gs pos="100000">
                  <a:schemeClr val="hlink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032" name="Freeform 8"/>
            <p:cNvSpPr>
              <a:spLocks/>
            </p:cNvSpPr>
            <p:nvPr userDrawn="1"/>
          </p:nvSpPr>
          <p:spPr bwMode="auto">
            <a:xfrm>
              <a:off x="2476" y="2521"/>
              <a:ext cx="288" cy="1103"/>
            </a:xfrm>
            <a:custGeom>
              <a:avLst/>
              <a:gdLst/>
              <a:ahLst/>
              <a:cxnLst>
                <a:cxn ang="0">
                  <a:pos x="42" y="1076"/>
                </a:cxn>
                <a:cxn ang="0">
                  <a:pos x="12" y="516"/>
                </a:cxn>
                <a:cxn ang="0">
                  <a:pos x="117" y="21"/>
                </a:cxn>
                <a:cxn ang="0">
                  <a:pos x="207" y="641"/>
                </a:cxn>
                <a:cxn ang="0">
                  <a:pos x="162" y="1076"/>
                </a:cxn>
              </a:cxnLst>
              <a:rect l="0" t="0" r="r" b="b"/>
              <a:pathLst>
                <a:path w="214" h="1076">
                  <a:moveTo>
                    <a:pt x="42" y="1076"/>
                  </a:moveTo>
                  <a:cubicBezTo>
                    <a:pt x="21" y="884"/>
                    <a:pt x="0" y="692"/>
                    <a:pt x="12" y="516"/>
                  </a:cubicBezTo>
                  <a:cubicBezTo>
                    <a:pt x="24" y="340"/>
                    <a:pt x="85" y="0"/>
                    <a:pt x="117" y="21"/>
                  </a:cubicBezTo>
                  <a:cubicBezTo>
                    <a:pt x="149" y="42"/>
                    <a:pt x="200" y="465"/>
                    <a:pt x="207" y="641"/>
                  </a:cubicBezTo>
                  <a:cubicBezTo>
                    <a:pt x="214" y="817"/>
                    <a:pt x="188" y="946"/>
                    <a:pt x="162" y="1076"/>
                  </a:cubicBezTo>
                </a:path>
              </a:pathLst>
            </a:custGeom>
            <a:gradFill rotWithShape="0">
              <a:gsLst>
                <a:gs pos="0">
                  <a:srgbClr val="66CCFF"/>
                </a:gs>
                <a:gs pos="50000">
                  <a:srgbClr val="66CCFF">
                    <a:gamma/>
                    <a:shade val="66275"/>
                    <a:invGamma/>
                  </a:srgbClr>
                </a:gs>
                <a:gs pos="100000">
                  <a:srgbClr val="66CCFF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033" name="Rectangle 9"/>
            <p:cNvSpPr>
              <a:spLocks noChangeArrowheads="1"/>
            </p:cNvSpPr>
            <p:nvPr userDrawn="1"/>
          </p:nvSpPr>
          <p:spPr bwMode="auto">
            <a:xfrm>
              <a:off x="2489" y="3309"/>
              <a:ext cx="270" cy="452"/>
            </a:xfrm>
            <a:prstGeom prst="rect">
              <a:avLst/>
            </a:prstGeom>
            <a:solidFill>
              <a:srgbClr val="77777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rgbClr val="CCCCFF"/>
            </a:gs>
            <a:gs pos="50000">
              <a:srgbClr val="0099FF"/>
            </a:gs>
            <a:gs pos="100000">
              <a:srgbClr val="CCCCFF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Text Box 2"/>
          <p:cNvSpPr txBox="1">
            <a:spLocks noChangeArrowheads="1"/>
          </p:cNvSpPr>
          <p:nvPr/>
        </p:nvSpPr>
        <p:spPr bwMode="auto">
          <a:xfrm>
            <a:off x="365125" y="2501900"/>
            <a:ext cx="8455025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fr-FR" sz="5200" b="1">
                <a:solidFill>
                  <a:srgbClr val="FFFF00"/>
                </a:solidFill>
                <a:effectLst/>
              </a:rPr>
              <a:t>La combustion du méthane</a:t>
            </a:r>
          </a:p>
          <a:p>
            <a:pPr algn="ctr"/>
            <a:r>
              <a:rPr lang="fr-FR" sz="5200" b="1">
                <a:solidFill>
                  <a:srgbClr val="FFFF00"/>
                </a:solidFill>
                <a:effectLst/>
              </a:rPr>
              <a:t>dans l’air</a:t>
            </a: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293" name="Group 45"/>
          <p:cNvGrpSpPr>
            <a:grpSpLocks/>
          </p:cNvGrpSpPr>
          <p:nvPr/>
        </p:nvGrpSpPr>
        <p:grpSpPr bwMode="auto">
          <a:xfrm>
            <a:off x="2801938" y="1146175"/>
            <a:ext cx="3121025" cy="5319713"/>
            <a:chOff x="2413" y="1154"/>
            <a:chExt cx="430" cy="2607"/>
          </a:xfrm>
        </p:grpSpPr>
        <p:sp>
          <p:nvSpPr>
            <p:cNvPr id="53294" name="Freeform 46"/>
            <p:cNvSpPr>
              <a:spLocks/>
            </p:cNvSpPr>
            <p:nvPr/>
          </p:nvSpPr>
          <p:spPr bwMode="auto">
            <a:xfrm>
              <a:off x="2413" y="1154"/>
              <a:ext cx="430" cy="2168"/>
            </a:xfrm>
            <a:custGeom>
              <a:avLst/>
              <a:gdLst/>
              <a:ahLst/>
              <a:cxnLst>
                <a:cxn ang="0">
                  <a:pos x="42" y="1076"/>
                </a:cxn>
                <a:cxn ang="0">
                  <a:pos x="12" y="516"/>
                </a:cxn>
                <a:cxn ang="0">
                  <a:pos x="117" y="21"/>
                </a:cxn>
                <a:cxn ang="0">
                  <a:pos x="207" y="641"/>
                </a:cxn>
                <a:cxn ang="0">
                  <a:pos x="162" y="1076"/>
                </a:cxn>
              </a:cxnLst>
              <a:rect l="0" t="0" r="r" b="b"/>
              <a:pathLst>
                <a:path w="214" h="1076">
                  <a:moveTo>
                    <a:pt x="42" y="1076"/>
                  </a:moveTo>
                  <a:cubicBezTo>
                    <a:pt x="21" y="884"/>
                    <a:pt x="0" y="692"/>
                    <a:pt x="12" y="516"/>
                  </a:cubicBezTo>
                  <a:cubicBezTo>
                    <a:pt x="24" y="340"/>
                    <a:pt x="85" y="0"/>
                    <a:pt x="117" y="21"/>
                  </a:cubicBezTo>
                  <a:cubicBezTo>
                    <a:pt x="149" y="42"/>
                    <a:pt x="200" y="465"/>
                    <a:pt x="207" y="641"/>
                  </a:cubicBezTo>
                  <a:cubicBezTo>
                    <a:pt x="214" y="817"/>
                    <a:pt x="188" y="946"/>
                    <a:pt x="162" y="1076"/>
                  </a:cubicBezTo>
                </a:path>
              </a:pathLst>
            </a:custGeom>
            <a:gradFill rotWithShape="0">
              <a:gsLst>
                <a:gs pos="0">
                  <a:schemeClr val="hlink"/>
                </a:gs>
                <a:gs pos="50000">
                  <a:schemeClr val="hlink">
                    <a:gamma/>
                    <a:shade val="75686"/>
                    <a:invGamma/>
                  </a:schemeClr>
                </a:gs>
                <a:gs pos="100000">
                  <a:schemeClr val="hlink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3295" name="Freeform 47"/>
            <p:cNvSpPr>
              <a:spLocks/>
            </p:cNvSpPr>
            <p:nvPr/>
          </p:nvSpPr>
          <p:spPr bwMode="auto">
            <a:xfrm>
              <a:off x="2476" y="2521"/>
              <a:ext cx="288" cy="1103"/>
            </a:xfrm>
            <a:custGeom>
              <a:avLst/>
              <a:gdLst/>
              <a:ahLst/>
              <a:cxnLst>
                <a:cxn ang="0">
                  <a:pos x="42" y="1076"/>
                </a:cxn>
                <a:cxn ang="0">
                  <a:pos x="12" y="516"/>
                </a:cxn>
                <a:cxn ang="0">
                  <a:pos x="117" y="21"/>
                </a:cxn>
                <a:cxn ang="0">
                  <a:pos x="207" y="641"/>
                </a:cxn>
                <a:cxn ang="0">
                  <a:pos x="162" y="1076"/>
                </a:cxn>
              </a:cxnLst>
              <a:rect l="0" t="0" r="r" b="b"/>
              <a:pathLst>
                <a:path w="214" h="1076">
                  <a:moveTo>
                    <a:pt x="42" y="1076"/>
                  </a:moveTo>
                  <a:cubicBezTo>
                    <a:pt x="21" y="884"/>
                    <a:pt x="0" y="692"/>
                    <a:pt x="12" y="516"/>
                  </a:cubicBezTo>
                  <a:cubicBezTo>
                    <a:pt x="24" y="340"/>
                    <a:pt x="85" y="0"/>
                    <a:pt x="117" y="21"/>
                  </a:cubicBezTo>
                  <a:cubicBezTo>
                    <a:pt x="149" y="42"/>
                    <a:pt x="200" y="465"/>
                    <a:pt x="207" y="641"/>
                  </a:cubicBezTo>
                  <a:cubicBezTo>
                    <a:pt x="214" y="817"/>
                    <a:pt x="188" y="946"/>
                    <a:pt x="162" y="1076"/>
                  </a:cubicBezTo>
                </a:path>
              </a:pathLst>
            </a:custGeom>
            <a:gradFill rotWithShape="0">
              <a:gsLst>
                <a:gs pos="0">
                  <a:srgbClr val="66CCFF"/>
                </a:gs>
                <a:gs pos="50000">
                  <a:srgbClr val="66CCFF">
                    <a:gamma/>
                    <a:shade val="66275"/>
                    <a:invGamma/>
                  </a:srgbClr>
                </a:gs>
                <a:gs pos="100000">
                  <a:srgbClr val="66CCFF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3296" name="Rectangle 48"/>
            <p:cNvSpPr>
              <a:spLocks noChangeArrowheads="1"/>
            </p:cNvSpPr>
            <p:nvPr/>
          </p:nvSpPr>
          <p:spPr bwMode="auto">
            <a:xfrm>
              <a:off x="2489" y="3309"/>
              <a:ext cx="270" cy="452"/>
            </a:xfrm>
            <a:prstGeom prst="rect">
              <a:avLst/>
            </a:prstGeom>
            <a:solidFill>
              <a:srgbClr val="77777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53268" name="Group 20"/>
          <p:cNvGrpSpPr>
            <a:grpSpLocks/>
          </p:cNvGrpSpPr>
          <p:nvPr/>
        </p:nvGrpSpPr>
        <p:grpSpPr bwMode="auto">
          <a:xfrm>
            <a:off x="3770313" y="3384550"/>
            <a:ext cx="801687" cy="852488"/>
            <a:chOff x="2375" y="2132"/>
            <a:chExt cx="505" cy="537"/>
          </a:xfrm>
        </p:grpSpPr>
        <p:sp>
          <p:nvSpPr>
            <p:cNvPr id="53259" name="Oval 11"/>
            <p:cNvSpPr>
              <a:spLocks noChangeArrowheads="1"/>
            </p:cNvSpPr>
            <p:nvPr/>
          </p:nvSpPr>
          <p:spPr bwMode="auto">
            <a:xfrm flipH="1">
              <a:off x="2526" y="2420"/>
              <a:ext cx="207" cy="210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53260" name="Oval 12"/>
            <p:cNvSpPr>
              <a:spLocks noChangeArrowheads="1"/>
            </p:cNvSpPr>
            <p:nvPr/>
          </p:nvSpPr>
          <p:spPr bwMode="auto">
            <a:xfrm rot="2887927" flipH="1">
              <a:off x="2681" y="2133"/>
              <a:ext cx="154" cy="152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3261" name="Oval 13"/>
            <p:cNvSpPr>
              <a:spLocks noChangeArrowheads="1"/>
            </p:cNvSpPr>
            <p:nvPr/>
          </p:nvSpPr>
          <p:spPr bwMode="auto">
            <a:xfrm rot="2887927" flipH="1">
              <a:off x="2375" y="2152"/>
              <a:ext cx="152" cy="151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3262" name="Oval 14"/>
            <p:cNvSpPr>
              <a:spLocks noChangeArrowheads="1"/>
            </p:cNvSpPr>
            <p:nvPr/>
          </p:nvSpPr>
          <p:spPr bwMode="auto">
            <a:xfrm flipH="1">
              <a:off x="2384" y="2516"/>
              <a:ext cx="153" cy="153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3263" name="Oval 15"/>
            <p:cNvSpPr>
              <a:spLocks noChangeArrowheads="1"/>
            </p:cNvSpPr>
            <p:nvPr/>
          </p:nvSpPr>
          <p:spPr bwMode="auto">
            <a:xfrm flipH="1">
              <a:off x="2727" y="2504"/>
              <a:ext cx="153" cy="153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3264" name="Oval 16"/>
            <p:cNvSpPr>
              <a:spLocks noChangeArrowheads="1"/>
            </p:cNvSpPr>
            <p:nvPr/>
          </p:nvSpPr>
          <p:spPr bwMode="auto">
            <a:xfrm>
              <a:off x="2403" y="2328"/>
              <a:ext cx="90" cy="9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3265" name="Oval 17"/>
            <p:cNvSpPr>
              <a:spLocks noChangeArrowheads="1"/>
            </p:cNvSpPr>
            <p:nvPr/>
          </p:nvSpPr>
          <p:spPr bwMode="auto">
            <a:xfrm>
              <a:off x="2613" y="2229"/>
              <a:ext cx="90" cy="9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3266" name="Oval 18"/>
            <p:cNvSpPr>
              <a:spLocks noChangeArrowheads="1"/>
            </p:cNvSpPr>
            <p:nvPr/>
          </p:nvSpPr>
          <p:spPr bwMode="auto">
            <a:xfrm>
              <a:off x="2721" y="2304"/>
              <a:ext cx="90" cy="9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3267" name="Oval 19"/>
            <p:cNvSpPr>
              <a:spLocks noChangeArrowheads="1"/>
            </p:cNvSpPr>
            <p:nvPr/>
          </p:nvSpPr>
          <p:spPr bwMode="auto">
            <a:xfrm>
              <a:off x="2502" y="2256"/>
              <a:ext cx="90" cy="9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53269" name="Group 21"/>
          <p:cNvGrpSpPr>
            <a:grpSpLocks/>
          </p:cNvGrpSpPr>
          <p:nvPr/>
        </p:nvGrpSpPr>
        <p:grpSpPr bwMode="auto">
          <a:xfrm>
            <a:off x="3765550" y="2098675"/>
            <a:ext cx="801688" cy="852488"/>
            <a:chOff x="2375" y="2132"/>
            <a:chExt cx="505" cy="537"/>
          </a:xfrm>
        </p:grpSpPr>
        <p:sp>
          <p:nvSpPr>
            <p:cNvPr id="53270" name="Oval 22"/>
            <p:cNvSpPr>
              <a:spLocks noChangeArrowheads="1"/>
            </p:cNvSpPr>
            <p:nvPr/>
          </p:nvSpPr>
          <p:spPr bwMode="auto">
            <a:xfrm flipH="1">
              <a:off x="2526" y="2420"/>
              <a:ext cx="207" cy="210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53271" name="Oval 23"/>
            <p:cNvSpPr>
              <a:spLocks noChangeArrowheads="1"/>
            </p:cNvSpPr>
            <p:nvPr/>
          </p:nvSpPr>
          <p:spPr bwMode="auto">
            <a:xfrm rot="2887927" flipH="1">
              <a:off x="2681" y="2133"/>
              <a:ext cx="154" cy="152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3272" name="Oval 24"/>
            <p:cNvSpPr>
              <a:spLocks noChangeArrowheads="1"/>
            </p:cNvSpPr>
            <p:nvPr/>
          </p:nvSpPr>
          <p:spPr bwMode="auto">
            <a:xfrm rot="2887927" flipH="1">
              <a:off x="2375" y="2152"/>
              <a:ext cx="152" cy="151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3273" name="Oval 25"/>
            <p:cNvSpPr>
              <a:spLocks noChangeArrowheads="1"/>
            </p:cNvSpPr>
            <p:nvPr/>
          </p:nvSpPr>
          <p:spPr bwMode="auto">
            <a:xfrm flipH="1">
              <a:off x="2384" y="2516"/>
              <a:ext cx="153" cy="153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3274" name="Oval 26"/>
            <p:cNvSpPr>
              <a:spLocks noChangeArrowheads="1"/>
            </p:cNvSpPr>
            <p:nvPr/>
          </p:nvSpPr>
          <p:spPr bwMode="auto">
            <a:xfrm flipH="1">
              <a:off x="2727" y="2504"/>
              <a:ext cx="153" cy="153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3275" name="Oval 27"/>
            <p:cNvSpPr>
              <a:spLocks noChangeArrowheads="1"/>
            </p:cNvSpPr>
            <p:nvPr/>
          </p:nvSpPr>
          <p:spPr bwMode="auto">
            <a:xfrm>
              <a:off x="2403" y="2328"/>
              <a:ext cx="90" cy="9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3276" name="Oval 28"/>
            <p:cNvSpPr>
              <a:spLocks noChangeArrowheads="1"/>
            </p:cNvSpPr>
            <p:nvPr/>
          </p:nvSpPr>
          <p:spPr bwMode="auto">
            <a:xfrm>
              <a:off x="2613" y="2229"/>
              <a:ext cx="90" cy="9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3277" name="Oval 29"/>
            <p:cNvSpPr>
              <a:spLocks noChangeArrowheads="1"/>
            </p:cNvSpPr>
            <p:nvPr/>
          </p:nvSpPr>
          <p:spPr bwMode="auto">
            <a:xfrm>
              <a:off x="2721" y="2304"/>
              <a:ext cx="90" cy="9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3278" name="Oval 30"/>
            <p:cNvSpPr>
              <a:spLocks noChangeArrowheads="1"/>
            </p:cNvSpPr>
            <p:nvPr/>
          </p:nvSpPr>
          <p:spPr bwMode="auto">
            <a:xfrm>
              <a:off x="2502" y="2256"/>
              <a:ext cx="90" cy="9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53292" name="Text Box 44"/>
          <p:cNvSpPr txBox="1">
            <a:spLocks noChangeArrowheads="1"/>
          </p:cNvSpPr>
          <p:nvPr/>
        </p:nvSpPr>
        <p:spPr bwMode="auto">
          <a:xfrm>
            <a:off x="1085850" y="120650"/>
            <a:ext cx="6900863" cy="1066800"/>
          </a:xfrm>
          <a:prstGeom prst="rect">
            <a:avLst/>
          </a:prstGeom>
          <a:solidFill>
            <a:srgbClr val="3399FF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fr-FR" sz="3200" b="1">
                <a:solidFill>
                  <a:srgbClr val="FFFF00"/>
                </a:solidFill>
                <a:effectLst/>
                <a:cs typeface="Times New Roman" charset="0"/>
              </a:rPr>
              <a:t>Les atomes s’assemblent différemment</a:t>
            </a:r>
          </a:p>
          <a:p>
            <a:pPr algn="ctr"/>
            <a:r>
              <a:rPr lang="fr-FR" sz="3200" b="1">
                <a:solidFill>
                  <a:srgbClr val="FFFF00"/>
                </a:solidFill>
                <a:effectLst/>
                <a:cs typeface="Times New Roman" charset="0"/>
              </a:rPr>
              <a:t> pour donner de nouvelles molécules</a:t>
            </a:r>
            <a:r>
              <a:rPr lang="fr-FR" sz="3200" b="1">
                <a:solidFill>
                  <a:srgbClr val="FFFF00"/>
                </a:solidFill>
                <a:effectLst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8" name="Oval 6"/>
          <p:cNvSpPr>
            <a:spLocks noChangeArrowheads="1"/>
          </p:cNvSpPr>
          <p:nvPr/>
        </p:nvSpPr>
        <p:spPr bwMode="auto">
          <a:xfrm flipH="1">
            <a:off x="4010025" y="3841750"/>
            <a:ext cx="328613" cy="333375"/>
          </a:xfrm>
          <a:prstGeom prst="ellipse">
            <a:avLst/>
          </a:prstGeom>
          <a:solidFill>
            <a:srgbClr val="000000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90119" name="Oval 7"/>
          <p:cNvSpPr>
            <a:spLocks noChangeArrowheads="1"/>
          </p:cNvSpPr>
          <p:nvPr/>
        </p:nvSpPr>
        <p:spPr bwMode="auto">
          <a:xfrm rot="2887927" flipH="1">
            <a:off x="4256087" y="3386138"/>
            <a:ext cx="244475" cy="241300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90120" name="Oval 8"/>
          <p:cNvSpPr>
            <a:spLocks noChangeArrowheads="1"/>
          </p:cNvSpPr>
          <p:nvPr/>
        </p:nvSpPr>
        <p:spPr bwMode="auto">
          <a:xfrm rot="2887927" flipH="1">
            <a:off x="3769519" y="3417094"/>
            <a:ext cx="241300" cy="239712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90121" name="Oval 9"/>
          <p:cNvSpPr>
            <a:spLocks noChangeArrowheads="1"/>
          </p:cNvSpPr>
          <p:nvPr/>
        </p:nvSpPr>
        <p:spPr bwMode="auto">
          <a:xfrm flipH="1">
            <a:off x="3784600" y="3975100"/>
            <a:ext cx="242888" cy="242888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90122" name="Oval 10"/>
          <p:cNvSpPr>
            <a:spLocks noChangeArrowheads="1"/>
          </p:cNvSpPr>
          <p:nvPr/>
        </p:nvSpPr>
        <p:spPr bwMode="auto">
          <a:xfrm flipH="1">
            <a:off x="4329113" y="3956050"/>
            <a:ext cx="242887" cy="242888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90123" name="Oval 11"/>
          <p:cNvSpPr>
            <a:spLocks noChangeArrowheads="1"/>
          </p:cNvSpPr>
          <p:nvPr/>
        </p:nvSpPr>
        <p:spPr bwMode="auto">
          <a:xfrm>
            <a:off x="3814763" y="3676650"/>
            <a:ext cx="142875" cy="142875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90124" name="Oval 12"/>
          <p:cNvSpPr>
            <a:spLocks noChangeArrowheads="1"/>
          </p:cNvSpPr>
          <p:nvPr/>
        </p:nvSpPr>
        <p:spPr bwMode="auto">
          <a:xfrm>
            <a:off x="4148138" y="3519488"/>
            <a:ext cx="142875" cy="142875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90125" name="Oval 13"/>
          <p:cNvSpPr>
            <a:spLocks noChangeArrowheads="1"/>
          </p:cNvSpPr>
          <p:nvPr/>
        </p:nvSpPr>
        <p:spPr bwMode="auto">
          <a:xfrm>
            <a:off x="4319588" y="3638550"/>
            <a:ext cx="142875" cy="142875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90126" name="Oval 14"/>
          <p:cNvSpPr>
            <a:spLocks noChangeArrowheads="1"/>
          </p:cNvSpPr>
          <p:nvPr/>
        </p:nvSpPr>
        <p:spPr bwMode="auto">
          <a:xfrm>
            <a:off x="3971925" y="3562350"/>
            <a:ext cx="142875" cy="142875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90128" name="Oval 16"/>
          <p:cNvSpPr>
            <a:spLocks noChangeArrowheads="1"/>
          </p:cNvSpPr>
          <p:nvPr/>
        </p:nvSpPr>
        <p:spPr bwMode="auto">
          <a:xfrm flipH="1">
            <a:off x="4005263" y="2555875"/>
            <a:ext cx="328612" cy="333375"/>
          </a:xfrm>
          <a:prstGeom prst="ellipse">
            <a:avLst/>
          </a:prstGeom>
          <a:solidFill>
            <a:srgbClr val="000000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90129" name="Oval 17"/>
          <p:cNvSpPr>
            <a:spLocks noChangeArrowheads="1"/>
          </p:cNvSpPr>
          <p:nvPr/>
        </p:nvSpPr>
        <p:spPr bwMode="auto">
          <a:xfrm rot="2887927" flipH="1">
            <a:off x="4251325" y="2100263"/>
            <a:ext cx="244475" cy="241300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90130" name="Oval 18"/>
          <p:cNvSpPr>
            <a:spLocks noChangeArrowheads="1"/>
          </p:cNvSpPr>
          <p:nvPr/>
        </p:nvSpPr>
        <p:spPr bwMode="auto">
          <a:xfrm rot="2887927" flipH="1">
            <a:off x="3764757" y="2131218"/>
            <a:ext cx="241300" cy="239713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90131" name="Oval 19"/>
          <p:cNvSpPr>
            <a:spLocks noChangeArrowheads="1"/>
          </p:cNvSpPr>
          <p:nvPr/>
        </p:nvSpPr>
        <p:spPr bwMode="auto">
          <a:xfrm flipH="1">
            <a:off x="3779838" y="2689225"/>
            <a:ext cx="242887" cy="242888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90132" name="Oval 20"/>
          <p:cNvSpPr>
            <a:spLocks noChangeArrowheads="1"/>
          </p:cNvSpPr>
          <p:nvPr/>
        </p:nvSpPr>
        <p:spPr bwMode="auto">
          <a:xfrm flipH="1">
            <a:off x="4324350" y="2670175"/>
            <a:ext cx="242888" cy="242888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90133" name="Oval 21"/>
          <p:cNvSpPr>
            <a:spLocks noChangeArrowheads="1"/>
          </p:cNvSpPr>
          <p:nvPr/>
        </p:nvSpPr>
        <p:spPr bwMode="auto">
          <a:xfrm>
            <a:off x="3810000" y="2390775"/>
            <a:ext cx="142875" cy="142875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90134" name="Oval 22"/>
          <p:cNvSpPr>
            <a:spLocks noChangeArrowheads="1"/>
          </p:cNvSpPr>
          <p:nvPr/>
        </p:nvSpPr>
        <p:spPr bwMode="auto">
          <a:xfrm>
            <a:off x="4143375" y="2233613"/>
            <a:ext cx="142875" cy="142875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90135" name="Oval 23"/>
          <p:cNvSpPr>
            <a:spLocks noChangeArrowheads="1"/>
          </p:cNvSpPr>
          <p:nvPr/>
        </p:nvSpPr>
        <p:spPr bwMode="auto">
          <a:xfrm>
            <a:off x="4314825" y="2352675"/>
            <a:ext cx="142875" cy="142875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90136" name="Oval 24"/>
          <p:cNvSpPr>
            <a:spLocks noChangeArrowheads="1"/>
          </p:cNvSpPr>
          <p:nvPr/>
        </p:nvSpPr>
        <p:spPr bwMode="auto">
          <a:xfrm>
            <a:off x="3967163" y="2276475"/>
            <a:ext cx="142875" cy="142875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90138" name="Text Box 26"/>
          <p:cNvSpPr txBox="1">
            <a:spLocks noChangeArrowheads="1"/>
          </p:cNvSpPr>
          <p:nvPr/>
        </p:nvSpPr>
        <p:spPr bwMode="auto">
          <a:xfrm>
            <a:off x="1085850" y="120650"/>
            <a:ext cx="6900863" cy="1066800"/>
          </a:xfrm>
          <a:prstGeom prst="rect">
            <a:avLst/>
          </a:prstGeom>
          <a:solidFill>
            <a:srgbClr val="3399FF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fr-FR" sz="3200" b="1">
                <a:solidFill>
                  <a:srgbClr val="FFFF00"/>
                </a:solidFill>
                <a:effectLst/>
                <a:cs typeface="Times New Roman" charset="0"/>
              </a:rPr>
              <a:t>Les atomes s’assemblent différemment</a:t>
            </a:r>
          </a:p>
          <a:p>
            <a:pPr algn="ctr"/>
            <a:r>
              <a:rPr lang="fr-FR" sz="3200" b="1">
                <a:solidFill>
                  <a:srgbClr val="FFFF00"/>
                </a:solidFill>
                <a:effectLst/>
                <a:cs typeface="Times New Roman" charset="0"/>
              </a:rPr>
              <a:t> pour donner de nouvelles molécules</a:t>
            </a:r>
            <a:r>
              <a:rPr lang="fr-FR" sz="3200" b="1">
                <a:solidFill>
                  <a:srgbClr val="FFFF00"/>
                </a:solidFill>
                <a:effectLst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41" name="Oval 5"/>
          <p:cNvSpPr>
            <a:spLocks noChangeArrowheads="1"/>
          </p:cNvSpPr>
          <p:nvPr/>
        </p:nvSpPr>
        <p:spPr bwMode="auto">
          <a:xfrm flipH="1">
            <a:off x="4010025" y="3841750"/>
            <a:ext cx="328613" cy="333375"/>
          </a:xfrm>
          <a:prstGeom prst="ellipse">
            <a:avLst/>
          </a:prstGeom>
          <a:solidFill>
            <a:srgbClr val="000000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91142" name="Oval 6"/>
          <p:cNvSpPr>
            <a:spLocks noChangeArrowheads="1"/>
          </p:cNvSpPr>
          <p:nvPr/>
        </p:nvSpPr>
        <p:spPr bwMode="auto">
          <a:xfrm rot="2887927" flipH="1">
            <a:off x="4256087" y="3386138"/>
            <a:ext cx="244475" cy="241300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91143" name="Oval 7"/>
          <p:cNvSpPr>
            <a:spLocks noChangeArrowheads="1"/>
          </p:cNvSpPr>
          <p:nvPr/>
        </p:nvSpPr>
        <p:spPr bwMode="auto">
          <a:xfrm rot="2887927" flipH="1">
            <a:off x="3769519" y="3417094"/>
            <a:ext cx="241300" cy="239712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91144" name="Oval 8"/>
          <p:cNvSpPr>
            <a:spLocks noChangeArrowheads="1"/>
          </p:cNvSpPr>
          <p:nvPr/>
        </p:nvSpPr>
        <p:spPr bwMode="auto">
          <a:xfrm flipH="1">
            <a:off x="3784600" y="3956050"/>
            <a:ext cx="242888" cy="242888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91145" name="Oval 9"/>
          <p:cNvSpPr>
            <a:spLocks noChangeArrowheads="1"/>
          </p:cNvSpPr>
          <p:nvPr/>
        </p:nvSpPr>
        <p:spPr bwMode="auto">
          <a:xfrm flipH="1">
            <a:off x="4329113" y="3937000"/>
            <a:ext cx="242887" cy="242888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91146" name="Oval 10"/>
          <p:cNvSpPr>
            <a:spLocks noChangeArrowheads="1"/>
          </p:cNvSpPr>
          <p:nvPr/>
        </p:nvSpPr>
        <p:spPr bwMode="auto">
          <a:xfrm>
            <a:off x="3814763" y="3657600"/>
            <a:ext cx="142875" cy="142875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91147" name="Oval 11"/>
          <p:cNvSpPr>
            <a:spLocks noChangeArrowheads="1"/>
          </p:cNvSpPr>
          <p:nvPr/>
        </p:nvSpPr>
        <p:spPr bwMode="auto">
          <a:xfrm>
            <a:off x="4148138" y="3500438"/>
            <a:ext cx="142875" cy="142875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91148" name="Oval 12"/>
          <p:cNvSpPr>
            <a:spLocks noChangeArrowheads="1"/>
          </p:cNvSpPr>
          <p:nvPr/>
        </p:nvSpPr>
        <p:spPr bwMode="auto">
          <a:xfrm>
            <a:off x="4319588" y="3619500"/>
            <a:ext cx="142875" cy="142875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91149" name="Oval 13"/>
          <p:cNvSpPr>
            <a:spLocks noChangeArrowheads="1"/>
          </p:cNvSpPr>
          <p:nvPr/>
        </p:nvSpPr>
        <p:spPr bwMode="auto">
          <a:xfrm>
            <a:off x="3971925" y="3543300"/>
            <a:ext cx="142875" cy="142875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91150" name="Oval 14"/>
          <p:cNvSpPr>
            <a:spLocks noChangeArrowheads="1"/>
          </p:cNvSpPr>
          <p:nvPr/>
        </p:nvSpPr>
        <p:spPr bwMode="auto">
          <a:xfrm flipH="1">
            <a:off x="4005263" y="2555875"/>
            <a:ext cx="328612" cy="333375"/>
          </a:xfrm>
          <a:prstGeom prst="ellipse">
            <a:avLst/>
          </a:prstGeom>
          <a:solidFill>
            <a:srgbClr val="000000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91151" name="Oval 15"/>
          <p:cNvSpPr>
            <a:spLocks noChangeArrowheads="1"/>
          </p:cNvSpPr>
          <p:nvPr/>
        </p:nvSpPr>
        <p:spPr bwMode="auto">
          <a:xfrm rot="2887927" flipH="1">
            <a:off x="4251325" y="2100263"/>
            <a:ext cx="244475" cy="241300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91152" name="Oval 16"/>
          <p:cNvSpPr>
            <a:spLocks noChangeArrowheads="1"/>
          </p:cNvSpPr>
          <p:nvPr/>
        </p:nvSpPr>
        <p:spPr bwMode="auto">
          <a:xfrm rot="2887927" flipH="1">
            <a:off x="3764757" y="2131218"/>
            <a:ext cx="241300" cy="239713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91153" name="Oval 17"/>
          <p:cNvSpPr>
            <a:spLocks noChangeArrowheads="1"/>
          </p:cNvSpPr>
          <p:nvPr/>
        </p:nvSpPr>
        <p:spPr bwMode="auto">
          <a:xfrm flipH="1">
            <a:off x="3779838" y="2670175"/>
            <a:ext cx="242887" cy="242888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91154" name="Oval 18"/>
          <p:cNvSpPr>
            <a:spLocks noChangeArrowheads="1"/>
          </p:cNvSpPr>
          <p:nvPr/>
        </p:nvSpPr>
        <p:spPr bwMode="auto">
          <a:xfrm flipH="1">
            <a:off x="4324350" y="2651125"/>
            <a:ext cx="242888" cy="242888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91155" name="Oval 19"/>
          <p:cNvSpPr>
            <a:spLocks noChangeArrowheads="1"/>
          </p:cNvSpPr>
          <p:nvPr/>
        </p:nvSpPr>
        <p:spPr bwMode="auto">
          <a:xfrm>
            <a:off x="3810000" y="2371725"/>
            <a:ext cx="142875" cy="142875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91156" name="Oval 20"/>
          <p:cNvSpPr>
            <a:spLocks noChangeArrowheads="1"/>
          </p:cNvSpPr>
          <p:nvPr/>
        </p:nvSpPr>
        <p:spPr bwMode="auto">
          <a:xfrm>
            <a:off x="4143375" y="2214563"/>
            <a:ext cx="142875" cy="142875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91157" name="Oval 21"/>
          <p:cNvSpPr>
            <a:spLocks noChangeArrowheads="1"/>
          </p:cNvSpPr>
          <p:nvPr/>
        </p:nvSpPr>
        <p:spPr bwMode="auto">
          <a:xfrm>
            <a:off x="4314825" y="2333625"/>
            <a:ext cx="142875" cy="142875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91158" name="Oval 22"/>
          <p:cNvSpPr>
            <a:spLocks noChangeArrowheads="1"/>
          </p:cNvSpPr>
          <p:nvPr/>
        </p:nvSpPr>
        <p:spPr bwMode="auto">
          <a:xfrm>
            <a:off x="3967163" y="2257425"/>
            <a:ext cx="142875" cy="142875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91160" name="Text Box 24"/>
          <p:cNvSpPr txBox="1">
            <a:spLocks noChangeArrowheads="1"/>
          </p:cNvSpPr>
          <p:nvPr/>
        </p:nvSpPr>
        <p:spPr bwMode="auto">
          <a:xfrm>
            <a:off x="1085850" y="120650"/>
            <a:ext cx="6900863" cy="1066800"/>
          </a:xfrm>
          <a:prstGeom prst="rect">
            <a:avLst/>
          </a:prstGeom>
          <a:solidFill>
            <a:srgbClr val="3399FF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fr-FR" sz="3200" b="1">
                <a:solidFill>
                  <a:srgbClr val="FFFF00"/>
                </a:solidFill>
                <a:effectLst/>
                <a:cs typeface="Times New Roman" charset="0"/>
              </a:rPr>
              <a:t>Les atomes s’assemblent différemment</a:t>
            </a:r>
          </a:p>
          <a:p>
            <a:pPr algn="ctr"/>
            <a:r>
              <a:rPr lang="fr-FR" sz="3200" b="1">
                <a:solidFill>
                  <a:srgbClr val="FFFF00"/>
                </a:solidFill>
                <a:effectLst/>
                <a:cs typeface="Times New Roman" charset="0"/>
              </a:rPr>
              <a:t> pour donner de nouvelles molécules</a:t>
            </a:r>
            <a:r>
              <a:rPr lang="fr-FR" sz="3200" b="1">
                <a:solidFill>
                  <a:srgbClr val="FFFF00"/>
                </a:solidFill>
                <a:effectLst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66" name="Group 62"/>
          <p:cNvGrpSpPr>
            <a:grpSpLocks/>
          </p:cNvGrpSpPr>
          <p:nvPr/>
        </p:nvGrpSpPr>
        <p:grpSpPr bwMode="auto">
          <a:xfrm>
            <a:off x="3770313" y="3384550"/>
            <a:ext cx="801687" cy="790575"/>
            <a:chOff x="2375" y="2132"/>
            <a:chExt cx="505" cy="498"/>
          </a:xfrm>
        </p:grpSpPr>
        <p:sp>
          <p:nvSpPr>
            <p:cNvPr id="21551" name="Oval 47"/>
            <p:cNvSpPr>
              <a:spLocks noChangeArrowheads="1"/>
            </p:cNvSpPr>
            <p:nvPr/>
          </p:nvSpPr>
          <p:spPr bwMode="auto">
            <a:xfrm flipH="1">
              <a:off x="2526" y="2420"/>
              <a:ext cx="207" cy="210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1554" name="Oval 50"/>
            <p:cNvSpPr>
              <a:spLocks noChangeArrowheads="1"/>
            </p:cNvSpPr>
            <p:nvPr/>
          </p:nvSpPr>
          <p:spPr bwMode="auto">
            <a:xfrm flipH="1">
              <a:off x="2384" y="2447"/>
              <a:ext cx="153" cy="153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1555" name="Oval 51"/>
            <p:cNvSpPr>
              <a:spLocks noChangeArrowheads="1"/>
            </p:cNvSpPr>
            <p:nvPr/>
          </p:nvSpPr>
          <p:spPr bwMode="auto">
            <a:xfrm flipH="1">
              <a:off x="2727" y="2450"/>
              <a:ext cx="153" cy="153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1560" name="Oval 56"/>
            <p:cNvSpPr>
              <a:spLocks noChangeArrowheads="1"/>
            </p:cNvSpPr>
            <p:nvPr/>
          </p:nvSpPr>
          <p:spPr bwMode="auto">
            <a:xfrm rot="2887927" flipH="1">
              <a:off x="2681" y="2133"/>
              <a:ext cx="154" cy="152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1561" name="Oval 57"/>
            <p:cNvSpPr>
              <a:spLocks noChangeArrowheads="1"/>
            </p:cNvSpPr>
            <p:nvPr/>
          </p:nvSpPr>
          <p:spPr bwMode="auto">
            <a:xfrm rot="2887927" flipH="1">
              <a:off x="2375" y="2152"/>
              <a:ext cx="152" cy="151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1562" name="Oval 58"/>
            <p:cNvSpPr>
              <a:spLocks noChangeArrowheads="1"/>
            </p:cNvSpPr>
            <p:nvPr/>
          </p:nvSpPr>
          <p:spPr bwMode="auto">
            <a:xfrm>
              <a:off x="2403" y="2292"/>
              <a:ext cx="90" cy="9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63" name="Oval 59"/>
            <p:cNvSpPr>
              <a:spLocks noChangeArrowheads="1"/>
            </p:cNvSpPr>
            <p:nvPr/>
          </p:nvSpPr>
          <p:spPr bwMode="auto">
            <a:xfrm>
              <a:off x="2613" y="2157"/>
              <a:ext cx="90" cy="9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64" name="Oval 60"/>
            <p:cNvSpPr>
              <a:spLocks noChangeArrowheads="1"/>
            </p:cNvSpPr>
            <p:nvPr/>
          </p:nvSpPr>
          <p:spPr bwMode="auto">
            <a:xfrm>
              <a:off x="2721" y="2262"/>
              <a:ext cx="90" cy="9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65" name="Oval 61"/>
            <p:cNvSpPr>
              <a:spLocks noChangeArrowheads="1"/>
            </p:cNvSpPr>
            <p:nvPr/>
          </p:nvSpPr>
          <p:spPr bwMode="auto">
            <a:xfrm>
              <a:off x="2499" y="2178"/>
              <a:ext cx="90" cy="9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21567" name="Group 63"/>
          <p:cNvGrpSpPr>
            <a:grpSpLocks/>
          </p:cNvGrpSpPr>
          <p:nvPr/>
        </p:nvGrpSpPr>
        <p:grpSpPr bwMode="auto">
          <a:xfrm>
            <a:off x="3770313" y="2089150"/>
            <a:ext cx="801687" cy="790575"/>
            <a:chOff x="2375" y="2132"/>
            <a:chExt cx="505" cy="498"/>
          </a:xfrm>
        </p:grpSpPr>
        <p:sp>
          <p:nvSpPr>
            <p:cNvPr id="21568" name="Oval 64"/>
            <p:cNvSpPr>
              <a:spLocks noChangeArrowheads="1"/>
            </p:cNvSpPr>
            <p:nvPr/>
          </p:nvSpPr>
          <p:spPr bwMode="auto">
            <a:xfrm flipH="1">
              <a:off x="2526" y="2420"/>
              <a:ext cx="207" cy="210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1569" name="Oval 65"/>
            <p:cNvSpPr>
              <a:spLocks noChangeArrowheads="1"/>
            </p:cNvSpPr>
            <p:nvPr/>
          </p:nvSpPr>
          <p:spPr bwMode="auto">
            <a:xfrm flipH="1">
              <a:off x="2384" y="2447"/>
              <a:ext cx="153" cy="153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1570" name="Oval 66"/>
            <p:cNvSpPr>
              <a:spLocks noChangeArrowheads="1"/>
            </p:cNvSpPr>
            <p:nvPr/>
          </p:nvSpPr>
          <p:spPr bwMode="auto">
            <a:xfrm flipH="1">
              <a:off x="2727" y="2450"/>
              <a:ext cx="153" cy="153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1571" name="Oval 67"/>
            <p:cNvSpPr>
              <a:spLocks noChangeArrowheads="1"/>
            </p:cNvSpPr>
            <p:nvPr/>
          </p:nvSpPr>
          <p:spPr bwMode="auto">
            <a:xfrm rot="2887927" flipH="1">
              <a:off x="2681" y="2133"/>
              <a:ext cx="154" cy="152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1572" name="Oval 68"/>
            <p:cNvSpPr>
              <a:spLocks noChangeArrowheads="1"/>
            </p:cNvSpPr>
            <p:nvPr/>
          </p:nvSpPr>
          <p:spPr bwMode="auto">
            <a:xfrm rot="2887927" flipH="1">
              <a:off x="2375" y="2152"/>
              <a:ext cx="152" cy="151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1573" name="Oval 69"/>
            <p:cNvSpPr>
              <a:spLocks noChangeArrowheads="1"/>
            </p:cNvSpPr>
            <p:nvPr/>
          </p:nvSpPr>
          <p:spPr bwMode="auto">
            <a:xfrm>
              <a:off x="2403" y="2292"/>
              <a:ext cx="90" cy="9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74" name="Oval 70"/>
            <p:cNvSpPr>
              <a:spLocks noChangeArrowheads="1"/>
            </p:cNvSpPr>
            <p:nvPr/>
          </p:nvSpPr>
          <p:spPr bwMode="auto">
            <a:xfrm>
              <a:off x="2613" y="2157"/>
              <a:ext cx="90" cy="9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75" name="Oval 71"/>
            <p:cNvSpPr>
              <a:spLocks noChangeArrowheads="1"/>
            </p:cNvSpPr>
            <p:nvPr/>
          </p:nvSpPr>
          <p:spPr bwMode="auto">
            <a:xfrm>
              <a:off x="2721" y="2262"/>
              <a:ext cx="90" cy="9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76" name="Oval 72"/>
            <p:cNvSpPr>
              <a:spLocks noChangeArrowheads="1"/>
            </p:cNvSpPr>
            <p:nvPr/>
          </p:nvSpPr>
          <p:spPr bwMode="auto">
            <a:xfrm>
              <a:off x="2499" y="2178"/>
              <a:ext cx="90" cy="9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21586" name="Oval 82"/>
          <p:cNvSpPr>
            <a:spLocks noChangeArrowheads="1"/>
          </p:cNvSpPr>
          <p:nvPr/>
        </p:nvSpPr>
        <p:spPr bwMode="auto">
          <a:xfrm>
            <a:off x="5486400" y="3067050"/>
            <a:ext cx="2590800" cy="2590800"/>
          </a:xfrm>
          <a:prstGeom prst="ellipse">
            <a:avLst/>
          </a:prstGeom>
          <a:solidFill>
            <a:srgbClr val="969696"/>
          </a:solidFill>
          <a:ln w="9525">
            <a:noFill/>
            <a:round/>
            <a:headEnd/>
            <a:tailEnd/>
          </a:ln>
          <a:effectLst/>
          <a:scene3d>
            <a:camera prst="legacyPerspectiveBottomLeft">
              <a:rot lat="1200000" lon="0" rev="0"/>
            </a:camera>
            <a:lightRig rig="legacyFlat1" dir="t"/>
          </a:scene3d>
          <a:sp3d extrusionH="121893000" prstMaterial="legacyMatte">
            <a:bevelT w="13500" h="13500" prst="angle"/>
            <a:bevelB w="13500" h="13500" prst="angle"/>
            <a:extrusionClr>
              <a:srgbClr val="969696"/>
            </a:extrusionClr>
          </a:sp3d>
        </p:spPr>
        <p:txBody>
          <a:bodyPr wrap="none" anchor="ctr">
            <a:flatTx/>
          </a:bodyPr>
          <a:lstStyle/>
          <a:p>
            <a:endParaRPr lang="fr-FR"/>
          </a:p>
        </p:txBody>
      </p:sp>
      <p:grpSp>
        <p:nvGrpSpPr>
          <p:cNvPr id="21596" name="Group 92"/>
          <p:cNvGrpSpPr>
            <a:grpSpLocks/>
          </p:cNvGrpSpPr>
          <p:nvPr/>
        </p:nvGrpSpPr>
        <p:grpSpPr bwMode="auto">
          <a:xfrm>
            <a:off x="5827713" y="3308350"/>
            <a:ext cx="1922462" cy="1895475"/>
            <a:chOff x="2375" y="2132"/>
            <a:chExt cx="505" cy="498"/>
          </a:xfrm>
        </p:grpSpPr>
        <p:sp>
          <p:nvSpPr>
            <p:cNvPr id="21597" name="Oval 93"/>
            <p:cNvSpPr>
              <a:spLocks noChangeArrowheads="1"/>
            </p:cNvSpPr>
            <p:nvPr/>
          </p:nvSpPr>
          <p:spPr bwMode="auto">
            <a:xfrm flipH="1">
              <a:off x="2526" y="2420"/>
              <a:ext cx="207" cy="210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1598" name="Oval 94"/>
            <p:cNvSpPr>
              <a:spLocks noChangeArrowheads="1"/>
            </p:cNvSpPr>
            <p:nvPr/>
          </p:nvSpPr>
          <p:spPr bwMode="auto">
            <a:xfrm flipH="1">
              <a:off x="2384" y="2447"/>
              <a:ext cx="153" cy="153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1599" name="Oval 95"/>
            <p:cNvSpPr>
              <a:spLocks noChangeArrowheads="1"/>
            </p:cNvSpPr>
            <p:nvPr/>
          </p:nvSpPr>
          <p:spPr bwMode="auto">
            <a:xfrm flipH="1">
              <a:off x="2727" y="2450"/>
              <a:ext cx="153" cy="153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1600" name="Oval 96"/>
            <p:cNvSpPr>
              <a:spLocks noChangeArrowheads="1"/>
            </p:cNvSpPr>
            <p:nvPr/>
          </p:nvSpPr>
          <p:spPr bwMode="auto">
            <a:xfrm rot="2887927" flipH="1">
              <a:off x="2681" y="2133"/>
              <a:ext cx="154" cy="152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1601" name="Oval 97"/>
            <p:cNvSpPr>
              <a:spLocks noChangeArrowheads="1"/>
            </p:cNvSpPr>
            <p:nvPr/>
          </p:nvSpPr>
          <p:spPr bwMode="auto">
            <a:xfrm rot="2887927" flipH="1">
              <a:off x="2375" y="2152"/>
              <a:ext cx="152" cy="151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1602" name="Oval 98"/>
            <p:cNvSpPr>
              <a:spLocks noChangeArrowheads="1"/>
            </p:cNvSpPr>
            <p:nvPr/>
          </p:nvSpPr>
          <p:spPr bwMode="auto">
            <a:xfrm>
              <a:off x="2403" y="2292"/>
              <a:ext cx="90" cy="9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03" name="Oval 99"/>
            <p:cNvSpPr>
              <a:spLocks noChangeArrowheads="1"/>
            </p:cNvSpPr>
            <p:nvPr/>
          </p:nvSpPr>
          <p:spPr bwMode="auto">
            <a:xfrm>
              <a:off x="2613" y="2157"/>
              <a:ext cx="90" cy="9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04" name="Oval 100"/>
            <p:cNvSpPr>
              <a:spLocks noChangeArrowheads="1"/>
            </p:cNvSpPr>
            <p:nvPr/>
          </p:nvSpPr>
          <p:spPr bwMode="auto">
            <a:xfrm>
              <a:off x="2721" y="2262"/>
              <a:ext cx="90" cy="9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05" name="Oval 101"/>
            <p:cNvSpPr>
              <a:spLocks noChangeArrowheads="1"/>
            </p:cNvSpPr>
            <p:nvPr/>
          </p:nvSpPr>
          <p:spPr bwMode="auto">
            <a:xfrm>
              <a:off x="2499" y="2178"/>
              <a:ext cx="90" cy="9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21608" name="Text Box 104"/>
          <p:cNvSpPr txBox="1">
            <a:spLocks noChangeArrowheads="1"/>
          </p:cNvSpPr>
          <p:nvPr/>
        </p:nvSpPr>
        <p:spPr bwMode="auto">
          <a:xfrm>
            <a:off x="5451475" y="5768975"/>
            <a:ext cx="2840038" cy="822325"/>
          </a:xfrm>
          <a:prstGeom prst="rect">
            <a:avLst/>
          </a:prstGeom>
          <a:solidFill>
            <a:srgbClr val="969696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fr-FR" b="1">
                <a:solidFill>
                  <a:srgbClr val="FFFF00"/>
                </a:solidFill>
                <a:effectLst/>
              </a:rPr>
              <a:t>Molécule de dioxyde</a:t>
            </a:r>
          </a:p>
          <a:p>
            <a:pPr algn="ctr"/>
            <a:r>
              <a:rPr lang="fr-FR" b="1">
                <a:solidFill>
                  <a:srgbClr val="FFFF00"/>
                </a:solidFill>
                <a:effectLst/>
              </a:rPr>
              <a:t>de carbone</a:t>
            </a:r>
          </a:p>
        </p:txBody>
      </p:sp>
      <p:sp>
        <p:nvSpPr>
          <p:cNvPr id="21609" name="Text Box 105"/>
          <p:cNvSpPr txBox="1">
            <a:spLocks noChangeArrowheads="1"/>
          </p:cNvSpPr>
          <p:nvPr/>
        </p:nvSpPr>
        <p:spPr bwMode="auto">
          <a:xfrm>
            <a:off x="5729288" y="2365375"/>
            <a:ext cx="2290762" cy="457200"/>
          </a:xfrm>
          <a:prstGeom prst="rect">
            <a:avLst/>
          </a:prstGeom>
          <a:solidFill>
            <a:srgbClr val="969696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fr-FR" b="1">
                <a:solidFill>
                  <a:srgbClr val="FFFF00"/>
                </a:solidFill>
                <a:effectLst/>
              </a:rPr>
              <a:t>Molécules d’eau</a:t>
            </a:r>
          </a:p>
        </p:txBody>
      </p:sp>
      <p:sp>
        <p:nvSpPr>
          <p:cNvPr id="21611" name="Text Box 107"/>
          <p:cNvSpPr txBox="1">
            <a:spLocks noChangeArrowheads="1"/>
          </p:cNvSpPr>
          <p:nvPr/>
        </p:nvSpPr>
        <p:spPr bwMode="auto">
          <a:xfrm>
            <a:off x="1085850" y="120650"/>
            <a:ext cx="6900863" cy="1066800"/>
          </a:xfrm>
          <a:prstGeom prst="rect">
            <a:avLst/>
          </a:prstGeom>
          <a:solidFill>
            <a:srgbClr val="3399FF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fr-FR" sz="3200" b="1">
                <a:solidFill>
                  <a:srgbClr val="FFFF00"/>
                </a:solidFill>
                <a:effectLst/>
                <a:cs typeface="Times New Roman" charset="0"/>
              </a:rPr>
              <a:t>Les atomes s’assemblent différemment</a:t>
            </a:r>
          </a:p>
          <a:p>
            <a:pPr algn="ctr"/>
            <a:r>
              <a:rPr lang="fr-FR" sz="3200" b="1">
                <a:solidFill>
                  <a:srgbClr val="FFFF00"/>
                </a:solidFill>
                <a:effectLst/>
                <a:cs typeface="Times New Roman" charset="0"/>
              </a:rPr>
              <a:t> pour donner de nouvelles molécules</a:t>
            </a:r>
            <a:r>
              <a:rPr lang="fr-FR" sz="3200" b="1">
                <a:solidFill>
                  <a:srgbClr val="FFFF00"/>
                </a:solidFill>
                <a:effectLst/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1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215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6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6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500"/>
                            </p:stCondLst>
                            <p:childTnLst>
                              <p:par>
                                <p:cTn id="18" presetID="2" presetClass="entr" presetSubtype="2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6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16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86" grpId="0" animBg="1"/>
      <p:bldP spid="21608" grpId="0" animBg="1" autoUpdateAnimBg="0"/>
      <p:bldP spid="21609" grpId="0" animBg="1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002" name="Group 2"/>
          <p:cNvGrpSpPr>
            <a:grpSpLocks/>
          </p:cNvGrpSpPr>
          <p:nvPr/>
        </p:nvGrpSpPr>
        <p:grpSpPr bwMode="auto">
          <a:xfrm>
            <a:off x="3770313" y="3384550"/>
            <a:ext cx="801687" cy="790575"/>
            <a:chOff x="2375" y="2132"/>
            <a:chExt cx="505" cy="498"/>
          </a:xfrm>
        </p:grpSpPr>
        <p:sp>
          <p:nvSpPr>
            <p:cNvPr id="128003" name="Oval 3"/>
            <p:cNvSpPr>
              <a:spLocks noChangeArrowheads="1"/>
            </p:cNvSpPr>
            <p:nvPr/>
          </p:nvSpPr>
          <p:spPr bwMode="auto">
            <a:xfrm flipH="1">
              <a:off x="2526" y="2420"/>
              <a:ext cx="207" cy="210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28004" name="Oval 4"/>
            <p:cNvSpPr>
              <a:spLocks noChangeArrowheads="1"/>
            </p:cNvSpPr>
            <p:nvPr/>
          </p:nvSpPr>
          <p:spPr bwMode="auto">
            <a:xfrm flipH="1">
              <a:off x="2384" y="2447"/>
              <a:ext cx="153" cy="153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28005" name="Oval 5"/>
            <p:cNvSpPr>
              <a:spLocks noChangeArrowheads="1"/>
            </p:cNvSpPr>
            <p:nvPr/>
          </p:nvSpPr>
          <p:spPr bwMode="auto">
            <a:xfrm flipH="1">
              <a:off x="2727" y="2450"/>
              <a:ext cx="153" cy="153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28006" name="Oval 6"/>
            <p:cNvSpPr>
              <a:spLocks noChangeArrowheads="1"/>
            </p:cNvSpPr>
            <p:nvPr/>
          </p:nvSpPr>
          <p:spPr bwMode="auto">
            <a:xfrm rot="2887927" flipH="1">
              <a:off x="2681" y="2133"/>
              <a:ext cx="154" cy="152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28007" name="Oval 7"/>
            <p:cNvSpPr>
              <a:spLocks noChangeArrowheads="1"/>
            </p:cNvSpPr>
            <p:nvPr/>
          </p:nvSpPr>
          <p:spPr bwMode="auto">
            <a:xfrm rot="2887927" flipH="1">
              <a:off x="2375" y="2152"/>
              <a:ext cx="152" cy="151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28008" name="Oval 8"/>
            <p:cNvSpPr>
              <a:spLocks noChangeArrowheads="1"/>
            </p:cNvSpPr>
            <p:nvPr/>
          </p:nvSpPr>
          <p:spPr bwMode="auto">
            <a:xfrm>
              <a:off x="2403" y="2292"/>
              <a:ext cx="90" cy="9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8009" name="Oval 9"/>
            <p:cNvSpPr>
              <a:spLocks noChangeArrowheads="1"/>
            </p:cNvSpPr>
            <p:nvPr/>
          </p:nvSpPr>
          <p:spPr bwMode="auto">
            <a:xfrm>
              <a:off x="2613" y="2157"/>
              <a:ext cx="90" cy="9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8010" name="Oval 10"/>
            <p:cNvSpPr>
              <a:spLocks noChangeArrowheads="1"/>
            </p:cNvSpPr>
            <p:nvPr/>
          </p:nvSpPr>
          <p:spPr bwMode="auto">
            <a:xfrm>
              <a:off x="2721" y="2262"/>
              <a:ext cx="90" cy="9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8011" name="Oval 11"/>
            <p:cNvSpPr>
              <a:spLocks noChangeArrowheads="1"/>
            </p:cNvSpPr>
            <p:nvPr/>
          </p:nvSpPr>
          <p:spPr bwMode="auto">
            <a:xfrm>
              <a:off x="2499" y="2178"/>
              <a:ext cx="90" cy="9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128012" name="Group 12"/>
          <p:cNvGrpSpPr>
            <a:grpSpLocks/>
          </p:cNvGrpSpPr>
          <p:nvPr/>
        </p:nvGrpSpPr>
        <p:grpSpPr bwMode="auto">
          <a:xfrm>
            <a:off x="3770313" y="2089150"/>
            <a:ext cx="801687" cy="790575"/>
            <a:chOff x="2375" y="2132"/>
            <a:chExt cx="505" cy="498"/>
          </a:xfrm>
        </p:grpSpPr>
        <p:sp>
          <p:nvSpPr>
            <p:cNvPr id="128013" name="Oval 13"/>
            <p:cNvSpPr>
              <a:spLocks noChangeArrowheads="1"/>
            </p:cNvSpPr>
            <p:nvPr/>
          </p:nvSpPr>
          <p:spPr bwMode="auto">
            <a:xfrm flipH="1">
              <a:off x="2526" y="2420"/>
              <a:ext cx="207" cy="210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28014" name="Oval 14"/>
            <p:cNvSpPr>
              <a:spLocks noChangeArrowheads="1"/>
            </p:cNvSpPr>
            <p:nvPr/>
          </p:nvSpPr>
          <p:spPr bwMode="auto">
            <a:xfrm flipH="1">
              <a:off x="2384" y="2447"/>
              <a:ext cx="153" cy="153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28015" name="Oval 15"/>
            <p:cNvSpPr>
              <a:spLocks noChangeArrowheads="1"/>
            </p:cNvSpPr>
            <p:nvPr/>
          </p:nvSpPr>
          <p:spPr bwMode="auto">
            <a:xfrm flipH="1">
              <a:off x="2727" y="2450"/>
              <a:ext cx="153" cy="153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28016" name="Oval 16"/>
            <p:cNvSpPr>
              <a:spLocks noChangeArrowheads="1"/>
            </p:cNvSpPr>
            <p:nvPr/>
          </p:nvSpPr>
          <p:spPr bwMode="auto">
            <a:xfrm rot="2887927" flipH="1">
              <a:off x="2681" y="2133"/>
              <a:ext cx="154" cy="152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28017" name="Oval 17"/>
            <p:cNvSpPr>
              <a:spLocks noChangeArrowheads="1"/>
            </p:cNvSpPr>
            <p:nvPr/>
          </p:nvSpPr>
          <p:spPr bwMode="auto">
            <a:xfrm rot="2887927" flipH="1">
              <a:off x="2375" y="2152"/>
              <a:ext cx="152" cy="151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28018" name="Oval 18"/>
            <p:cNvSpPr>
              <a:spLocks noChangeArrowheads="1"/>
            </p:cNvSpPr>
            <p:nvPr/>
          </p:nvSpPr>
          <p:spPr bwMode="auto">
            <a:xfrm>
              <a:off x="2403" y="2292"/>
              <a:ext cx="90" cy="9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8019" name="Oval 19"/>
            <p:cNvSpPr>
              <a:spLocks noChangeArrowheads="1"/>
            </p:cNvSpPr>
            <p:nvPr/>
          </p:nvSpPr>
          <p:spPr bwMode="auto">
            <a:xfrm>
              <a:off x="2613" y="2157"/>
              <a:ext cx="90" cy="9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8020" name="Oval 20"/>
            <p:cNvSpPr>
              <a:spLocks noChangeArrowheads="1"/>
            </p:cNvSpPr>
            <p:nvPr/>
          </p:nvSpPr>
          <p:spPr bwMode="auto">
            <a:xfrm>
              <a:off x="2721" y="2262"/>
              <a:ext cx="90" cy="9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8021" name="Oval 21"/>
            <p:cNvSpPr>
              <a:spLocks noChangeArrowheads="1"/>
            </p:cNvSpPr>
            <p:nvPr/>
          </p:nvSpPr>
          <p:spPr bwMode="auto">
            <a:xfrm>
              <a:off x="2499" y="2178"/>
              <a:ext cx="90" cy="9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128036" name="Text Box 36"/>
          <p:cNvSpPr txBox="1">
            <a:spLocks noChangeArrowheads="1"/>
          </p:cNvSpPr>
          <p:nvPr/>
        </p:nvSpPr>
        <p:spPr bwMode="auto">
          <a:xfrm>
            <a:off x="1711325" y="139700"/>
            <a:ext cx="5784850" cy="1066800"/>
          </a:xfrm>
          <a:prstGeom prst="rect">
            <a:avLst/>
          </a:prstGeom>
          <a:solidFill>
            <a:srgbClr val="3399FF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fr-FR" sz="3200" b="1">
                <a:solidFill>
                  <a:srgbClr val="FFFF00"/>
                </a:solidFill>
                <a:effectLst/>
              </a:rPr>
              <a:t>Les molécules une fois produites</a:t>
            </a:r>
          </a:p>
          <a:p>
            <a:pPr algn="ctr"/>
            <a:r>
              <a:rPr lang="fr-FR" sz="3200" b="1">
                <a:solidFill>
                  <a:srgbClr val="FFFF00"/>
                </a:solidFill>
                <a:effectLst/>
              </a:rPr>
              <a:t>se dispersent dans l’air.</a:t>
            </a:r>
          </a:p>
        </p:txBody>
      </p:sp>
    </p:spTree>
  </p:cSld>
  <p:clrMapOvr>
    <a:masterClrMapping/>
  </p:clrMapOvr>
  <p:transition advClick="0" advTm="1000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5" name="Text Box 5"/>
          <p:cNvSpPr txBox="1">
            <a:spLocks noChangeArrowheads="1"/>
          </p:cNvSpPr>
          <p:nvPr/>
        </p:nvSpPr>
        <p:spPr bwMode="auto">
          <a:xfrm>
            <a:off x="1711325" y="139700"/>
            <a:ext cx="5784850" cy="1066800"/>
          </a:xfrm>
          <a:prstGeom prst="rect">
            <a:avLst/>
          </a:prstGeom>
          <a:solidFill>
            <a:srgbClr val="3399FF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fr-FR" sz="3200" b="1">
                <a:solidFill>
                  <a:srgbClr val="FFFF00"/>
                </a:solidFill>
                <a:effectLst/>
              </a:rPr>
              <a:t>Les molécules une fois produites</a:t>
            </a:r>
          </a:p>
          <a:p>
            <a:pPr algn="ctr"/>
            <a:r>
              <a:rPr lang="fr-FR" sz="3200" b="1">
                <a:solidFill>
                  <a:srgbClr val="FFFF00"/>
                </a:solidFill>
                <a:effectLst/>
              </a:rPr>
              <a:t>se dispersent dans l’air.</a:t>
            </a:r>
          </a:p>
        </p:txBody>
      </p:sp>
      <p:grpSp>
        <p:nvGrpSpPr>
          <p:cNvPr id="81926" name="Group 6"/>
          <p:cNvGrpSpPr>
            <a:grpSpLocks/>
          </p:cNvGrpSpPr>
          <p:nvPr/>
        </p:nvGrpSpPr>
        <p:grpSpPr bwMode="auto">
          <a:xfrm rot="285704">
            <a:off x="3917950" y="3841750"/>
            <a:ext cx="787400" cy="333375"/>
            <a:chOff x="2384" y="2420"/>
            <a:chExt cx="496" cy="210"/>
          </a:xfrm>
        </p:grpSpPr>
        <p:sp>
          <p:nvSpPr>
            <p:cNvPr id="81927" name="Oval 7"/>
            <p:cNvSpPr>
              <a:spLocks noChangeArrowheads="1"/>
            </p:cNvSpPr>
            <p:nvPr/>
          </p:nvSpPr>
          <p:spPr bwMode="auto">
            <a:xfrm flipH="1">
              <a:off x="2526" y="2420"/>
              <a:ext cx="207" cy="210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81928" name="Oval 8"/>
            <p:cNvSpPr>
              <a:spLocks noChangeArrowheads="1"/>
            </p:cNvSpPr>
            <p:nvPr/>
          </p:nvSpPr>
          <p:spPr bwMode="auto">
            <a:xfrm flipH="1">
              <a:off x="2384" y="2447"/>
              <a:ext cx="153" cy="153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81929" name="Oval 9"/>
            <p:cNvSpPr>
              <a:spLocks noChangeArrowheads="1"/>
            </p:cNvSpPr>
            <p:nvPr/>
          </p:nvSpPr>
          <p:spPr bwMode="auto">
            <a:xfrm flipH="1">
              <a:off x="2727" y="2450"/>
              <a:ext cx="153" cy="153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81930" name="Group 10"/>
          <p:cNvGrpSpPr>
            <a:grpSpLocks/>
          </p:cNvGrpSpPr>
          <p:nvPr/>
        </p:nvGrpSpPr>
        <p:grpSpPr bwMode="auto">
          <a:xfrm>
            <a:off x="4233863" y="3355975"/>
            <a:ext cx="350837" cy="349250"/>
            <a:chOff x="2613" y="2132"/>
            <a:chExt cx="221" cy="220"/>
          </a:xfrm>
        </p:grpSpPr>
        <p:sp>
          <p:nvSpPr>
            <p:cNvPr id="81931" name="Oval 11"/>
            <p:cNvSpPr>
              <a:spLocks noChangeArrowheads="1"/>
            </p:cNvSpPr>
            <p:nvPr/>
          </p:nvSpPr>
          <p:spPr bwMode="auto">
            <a:xfrm rot="2887927" flipH="1">
              <a:off x="2681" y="2133"/>
              <a:ext cx="154" cy="152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81932" name="Oval 12"/>
            <p:cNvSpPr>
              <a:spLocks noChangeArrowheads="1"/>
            </p:cNvSpPr>
            <p:nvPr/>
          </p:nvSpPr>
          <p:spPr bwMode="auto">
            <a:xfrm>
              <a:off x="2613" y="2157"/>
              <a:ext cx="90" cy="9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1933" name="Oval 13"/>
            <p:cNvSpPr>
              <a:spLocks noChangeArrowheads="1"/>
            </p:cNvSpPr>
            <p:nvPr/>
          </p:nvSpPr>
          <p:spPr bwMode="auto">
            <a:xfrm>
              <a:off x="2721" y="2262"/>
              <a:ext cx="90" cy="9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81934" name="Group 14"/>
          <p:cNvGrpSpPr>
            <a:grpSpLocks/>
          </p:cNvGrpSpPr>
          <p:nvPr/>
        </p:nvGrpSpPr>
        <p:grpSpPr bwMode="auto">
          <a:xfrm>
            <a:off x="3665538" y="3397250"/>
            <a:ext cx="339725" cy="365125"/>
            <a:chOff x="2375" y="2152"/>
            <a:chExt cx="214" cy="230"/>
          </a:xfrm>
        </p:grpSpPr>
        <p:sp>
          <p:nvSpPr>
            <p:cNvPr id="81935" name="Oval 15"/>
            <p:cNvSpPr>
              <a:spLocks noChangeArrowheads="1"/>
            </p:cNvSpPr>
            <p:nvPr/>
          </p:nvSpPr>
          <p:spPr bwMode="auto">
            <a:xfrm rot="2887927" flipH="1">
              <a:off x="2375" y="2152"/>
              <a:ext cx="152" cy="151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81936" name="Oval 16"/>
            <p:cNvSpPr>
              <a:spLocks noChangeArrowheads="1"/>
            </p:cNvSpPr>
            <p:nvPr/>
          </p:nvSpPr>
          <p:spPr bwMode="auto">
            <a:xfrm>
              <a:off x="2403" y="2292"/>
              <a:ext cx="90" cy="9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1937" name="Oval 17"/>
            <p:cNvSpPr>
              <a:spLocks noChangeArrowheads="1"/>
            </p:cNvSpPr>
            <p:nvPr/>
          </p:nvSpPr>
          <p:spPr bwMode="auto">
            <a:xfrm>
              <a:off x="2499" y="2178"/>
              <a:ext cx="90" cy="9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81938" name="Group 18"/>
          <p:cNvGrpSpPr>
            <a:grpSpLocks/>
          </p:cNvGrpSpPr>
          <p:nvPr/>
        </p:nvGrpSpPr>
        <p:grpSpPr bwMode="auto">
          <a:xfrm rot="-371410">
            <a:off x="3717925" y="2546350"/>
            <a:ext cx="787400" cy="333375"/>
            <a:chOff x="2384" y="1604"/>
            <a:chExt cx="496" cy="210"/>
          </a:xfrm>
        </p:grpSpPr>
        <p:sp>
          <p:nvSpPr>
            <p:cNvPr id="81939" name="Oval 19"/>
            <p:cNvSpPr>
              <a:spLocks noChangeArrowheads="1"/>
            </p:cNvSpPr>
            <p:nvPr/>
          </p:nvSpPr>
          <p:spPr bwMode="auto">
            <a:xfrm flipH="1">
              <a:off x="2526" y="1604"/>
              <a:ext cx="207" cy="210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81940" name="Oval 20"/>
            <p:cNvSpPr>
              <a:spLocks noChangeArrowheads="1"/>
            </p:cNvSpPr>
            <p:nvPr/>
          </p:nvSpPr>
          <p:spPr bwMode="auto">
            <a:xfrm flipH="1">
              <a:off x="2384" y="1631"/>
              <a:ext cx="153" cy="153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81941" name="Oval 21"/>
            <p:cNvSpPr>
              <a:spLocks noChangeArrowheads="1"/>
            </p:cNvSpPr>
            <p:nvPr/>
          </p:nvSpPr>
          <p:spPr bwMode="auto">
            <a:xfrm flipH="1">
              <a:off x="2727" y="1634"/>
              <a:ext cx="153" cy="153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81942" name="Group 22"/>
          <p:cNvGrpSpPr>
            <a:grpSpLocks/>
          </p:cNvGrpSpPr>
          <p:nvPr/>
        </p:nvGrpSpPr>
        <p:grpSpPr bwMode="auto">
          <a:xfrm rot="789057">
            <a:off x="4224338" y="2089150"/>
            <a:ext cx="350837" cy="349250"/>
            <a:chOff x="2613" y="1316"/>
            <a:chExt cx="221" cy="220"/>
          </a:xfrm>
        </p:grpSpPr>
        <p:sp>
          <p:nvSpPr>
            <p:cNvPr id="81943" name="Oval 23"/>
            <p:cNvSpPr>
              <a:spLocks noChangeArrowheads="1"/>
            </p:cNvSpPr>
            <p:nvPr/>
          </p:nvSpPr>
          <p:spPr bwMode="auto">
            <a:xfrm rot="2887927" flipH="1">
              <a:off x="2681" y="1317"/>
              <a:ext cx="154" cy="152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81944" name="Oval 24"/>
            <p:cNvSpPr>
              <a:spLocks noChangeArrowheads="1"/>
            </p:cNvSpPr>
            <p:nvPr/>
          </p:nvSpPr>
          <p:spPr bwMode="auto">
            <a:xfrm>
              <a:off x="2613" y="1341"/>
              <a:ext cx="90" cy="9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1945" name="Oval 25"/>
            <p:cNvSpPr>
              <a:spLocks noChangeArrowheads="1"/>
            </p:cNvSpPr>
            <p:nvPr/>
          </p:nvSpPr>
          <p:spPr bwMode="auto">
            <a:xfrm>
              <a:off x="2721" y="1446"/>
              <a:ext cx="90" cy="9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81946" name="Group 26"/>
          <p:cNvGrpSpPr>
            <a:grpSpLocks/>
          </p:cNvGrpSpPr>
          <p:nvPr/>
        </p:nvGrpSpPr>
        <p:grpSpPr bwMode="auto">
          <a:xfrm rot="-1093269">
            <a:off x="3694113" y="2063750"/>
            <a:ext cx="339725" cy="365125"/>
            <a:chOff x="2375" y="1336"/>
            <a:chExt cx="214" cy="230"/>
          </a:xfrm>
        </p:grpSpPr>
        <p:sp>
          <p:nvSpPr>
            <p:cNvPr id="81947" name="Oval 27"/>
            <p:cNvSpPr>
              <a:spLocks noChangeArrowheads="1"/>
            </p:cNvSpPr>
            <p:nvPr/>
          </p:nvSpPr>
          <p:spPr bwMode="auto">
            <a:xfrm rot="2887927" flipH="1">
              <a:off x="2375" y="1336"/>
              <a:ext cx="152" cy="151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81948" name="Oval 28"/>
            <p:cNvSpPr>
              <a:spLocks noChangeArrowheads="1"/>
            </p:cNvSpPr>
            <p:nvPr/>
          </p:nvSpPr>
          <p:spPr bwMode="auto">
            <a:xfrm>
              <a:off x="2403" y="1476"/>
              <a:ext cx="90" cy="9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1949" name="Oval 29"/>
            <p:cNvSpPr>
              <a:spLocks noChangeArrowheads="1"/>
            </p:cNvSpPr>
            <p:nvPr/>
          </p:nvSpPr>
          <p:spPr bwMode="auto">
            <a:xfrm>
              <a:off x="2499" y="1362"/>
              <a:ext cx="90" cy="9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</p:spTree>
  </p:cSld>
  <p:clrMapOvr>
    <a:masterClrMapping/>
  </p:clrMapOvr>
  <p:transition advClick="0" advTm="2000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3974" name="Group 6"/>
          <p:cNvGrpSpPr>
            <a:grpSpLocks/>
          </p:cNvGrpSpPr>
          <p:nvPr/>
        </p:nvGrpSpPr>
        <p:grpSpPr bwMode="auto">
          <a:xfrm rot="2273279">
            <a:off x="4260850" y="3841750"/>
            <a:ext cx="787400" cy="333375"/>
            <a:chOff x="2384" y="2420"/>
            <a:chExt cx="496" cy="210"/>
          </a:xfrm>
        </p:grpSpPr>
        <p:sp>
          <p:nvSpPr>
            <p:cNvPr id="83975" name="Oval 7"/>
            <p:cNvSpPr>
              <a:spLocks noChangeArrowheads="1"/>
            </p:cNvSpPr>
            <p:nvPr/>
          </p:nvSpPr>
          <p:spPr bwMode="auto">
            <a:xfrm flipH="1">
              <a:off x="2526" y="2420"/>
              <a:ext cx="207" cy="210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83976" name="Oval 8"/>
            <p:cNvSpPr>
              <a:spLocks noChangeArrowheads="1"/>
            </p:cNvSpPr>
            <p:nvPr/>
          </p:nvSpPr>
          <p:spPr bwMode="auto">
            <a:xfrm flipH="1">
              <a:off x="2384" y="2447"/>
              <a:ext cx="153" cy="153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83977" name="Oval 9"/>
            <p:cNvSpPr>
              <a:spLocks noChangeArrowheads="1"/>
            </p:cNvSpPr>
            <p:nvPr/>
          </p:nvSpPr>
          <p:spPr bwMode="auto">
            <a:xfrm flipH="1">
              <a:off x="2727" y="2450"/>
              <a:ext cx="153" cy="153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83978" name="Group 10"/>
          <p:cNvGrpSpPr>
            <a:grpSpLocks/>
          </p:cNvGrpSpPr>
          <p:nvPr/>
        </p:nvGrpSpPr>
        <p:grpSpPr bwMode="auto">
          <a:xfrm rot="2165104">
            <a:off x="4633913" y="3079750"/>
            <a:ext cx="350837" cy="349250"/>
            <a:chOff x="2613" y="2132"/>
            <a:chExt cx="221" cy="220"/>
          </a:xfrm>
        </p:grpSpPr>
        <p:sp>
          <p:nvSpPr>
            <p:cNvPr id="83979" name="Oval 11"/>
            <p:cNvSpPr>
              <a:spLocks noChangeArrowheads="1"/>
            </p:cNvSpPr>
            <p:nvPr/>
          </p:nvSpPr>
          <p:spPr bwMode="auto">
            <a:xfrm rot="2887927" flipH="1">
              <a:off x="2681" y="2133"/>
              <a:ext cx="154" cy="152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83980" name="Oval 12"/>
            <p:cNvSpPr>
              <a:spLocks noChangeArrowheads="1"/>
            </p:cNvSpPr>
            <p:nvPr/>
          </p:nvSpPr>
          <p:spPr bwMode="auto">
            <a:xfrm>
              <a:off x="2613" y="2157"/>
              <a:ext cx="90" cy="9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3981" name="Oval 13"/>
            <p:cNvSpPr>
              <a:spLocks noChangeArrowheads="1"/>
            </p:cNvSpPr>
            <p:nvPr/>
          </p:nvSpPr>
          <p:spPr bwMode="auto">
            <a:xfrm>
              <a:off x="2721" y="2262"/>
              <a:ext cx="90" cy="9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83982" name="Group 14"/>
          <p:cNvGrpSpPr>
            <a:grpSpLocks/>
          </p:cNvGrpSpPr>
          <p:nvPr/>
        </p:nvGrpSpPr>
        <p:grpSpPr bwMode="auto">
          <a:xfrm rot="-2973614">
            <a:off x="3294063" y="3254375"/>
            <a:ext cx="339725" cy="365125"/>
            <a:chOff x="2375" y="2152"/>
            <a:chExt cx="214" cy="230"/>
          </a:xfrm>
        </p:grpSpPr>
        <p:sp>
          <p:nvSpPr>
            <p:cNvPr id="83983" name="Oval 15"/>
            <p:cNvSpPr>
              <a:spLocks noChangeArrowheads="1"/>
            </p:cNvSpPr>
            <p:nvPr/>
          </p:nvSpPr>
          <p:spPr bwMode="auto">
            <a:xfrm rot="2887927" flipH="1">
              <a:off x="2375" y="2152"/>
              <a:ext cx="152" cy="151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83984" name="Oval 16"/>
            <p:cNvSpPr>
              <a:spLocks noChangeArrowheads="1"/>
            </p:cNvSpPr>
            <p:nvPr/>
          </p:nvSpPr>
          <p:spPr bwMode="auto">
            <a:xfrm>
              <a:off x="2403" y="2292"/>
              <a:ext cx="90" cy="9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3985" name="Oval 17"/>
            <p:cNvSpPr>
              <a:spLocks noChangeArrowheads="1"/>
            </p:cNvSpPr>
            <p:nvPr/>
          </p:nvSpPr>
          <p:spPr bwMode="auto">
            <a:xfrm>
              <a:off x="2499" y="2178"/>
              <a:ext cx="90" cy="9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83986" name="Group 18"/>
          <p:cNvGrpSpPr>
            <a:grpSpLocks/>
          </p:cNvGrpSpPr>
          <p:nvPr/>
        </p:nvGrpSpPr>
        <p:grpSpPr bwMode="auto">
          <a:xfrm rot="-2011152">
            <a:off x="3298825" y="2546350"/>
            <a:ext cx="787400" cy="333375"/>
            <a:chOff x="2384" y="1604"/>
            <a:chExt cx="496" cy="210"/>
          </a:xfrm>
        </p:grpSpPr>
        <p:sp>
          <p:nvSpPr>
            <p:cNvPr id="83987" name="Oval 19"/>
            <p:cNvSpPr>
              <a:spLocks noChangeArrowheads="1"/>
            </p:cNvSpPr>
            <p:nvPr/>
          </p:nvSpPr>
          <p:spPr bwMode="auto">
            <a:xfrm flipH="1">
              <a:off x="2526" y="1604"/>
              <a:ext cx="207" cy="210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83988" name="Oval 20"/>
            <p:cNvSpPr>
              <a:spLocks noChangeArrowheads="1"/>
            </p:cNvSpPr>
            <p:nvPr/>
          </p:nvSpPr>
          <p:spPr bwMode="auto">
            <a:xfrm flipH="1">
              <a:off x="2384" y="1631"/>
              <a:ext cx="153" cy="153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83989" name="Oval 21"/>
            <p:cNvSpPr>
              <a:spLocks noChangeArrowheads="1"/>
            </p:cNvSpPr>
            <p:nvPr/>
          </p:nvSpPr>
          <p:spPr bwMode="auto">
            <a:xfrm flipH="1">
              <a:off x="2727" y="1634"/>
              <a:ext cx="153" cy="153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83990" name="Group 22"/>
          <p:cNvGrpSpPr>
            <a:grpSpLocks/>
          </p:cNvGrpSpPr>
          <p:nvPr/>
        </p:nvGrpSpPr>
        <p:grpSpPr bwMode="auto">
          <a:xfrm rot="1498347">
            <a:off x="4557713" y="2089150"/>
            <a:ext cx="350837" cy="349250"/>
            <a:chOff x="2613" y="1316"/>
            <a:chExt cx="221" cy="220"/>
          </a:xfrm>
        </p:grpSpPr>
        <p:sp>
          <p:nvSpPr>
            <p:cNvPr id="83991" name="Oval 23"/>
            <p:cNvSpPr>
              <a:spLocks noChangeArrowheads="1"/>
            </p:cNvSpPr>
            <p:nvPr/>
          </p:nvSpPr>
          <p:spPr bwMode="auto">
            <a:xfrm rot="2887927" flipH="1">
              <a:off x="2681" y="1317"/>
              <a:ext cx="154" cy="152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83992" name="Oval 24"/>
            <p:cNvSpPr>
              <a:spLocks noChangeArrowheads="1"/>
            </p:cNvSpPr>
            <p:nvPr/>
          </p:nvSpPr>
          <p:spPr bwMode="auto">
            <a:xfrm>
              <a:off x="2613" y="1341"/>
              <a:ext cx="90" cy="9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3993" name="Oval 25"/>
            <p:cNvSpPr>
              <a:spLocks noChangeArrowheads="1"/>
            </p:cNvSpPr>
            <p:nvPr/>
          </p:nvSpPr>
          <p:spPr bwMode="auto">
            <a:xfrm>
              <a:off x="2721" y="1446"/>
              <a:ext cx="90" cy="9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83994" name="Group 26"/>
          <p:cNvGrpSpPr>
            <a:grpSpLocks/>
          </p:cNvGrpSpPr>
          <p:nvPr/>
        </p:nvGrpSpPr>
        <p:grpSpPr bwMode="auto">
          <a:xfrm rot="-2866668">
            <a:off x="3694113" y="1739900"/>
            <a:ext cx="339725" cy="365125"/>
            <a:chOff x="2375" y="1336"/>
            <a:chExt cx="214" cy="230"/>
          </a:xfrm>
        </p:grpSpPr>
        <p:sp>
          <p:nvSpPr>
            <p:cNvPr id="83995" name="Oval 27"/>
            <p:cNvSpPr>
              <a:spLocks noChangeArrowheads="1"/>
            </p:cNvSpPr>
            <p:nvPr/>
          </p:nvSpPr>
          <p:spPr bwMode="auto">
            <a:xfrm rot="2887927" flipH="1">
              <a:off x="2375" y="1336"/>
              <a:ext cx="152" cy="151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83996" name="Oval 28"/>
            <p:cNvSpPr>
              <a:spLocks noChangeArrowheads="1"/>
            </p:cNvSpPr>
            <p:nvPr/>
          </p:nvSpPr>
          <p:spPr bwMode="auto">
            <a:xfrm>
              <a:off x="2403" y="1476"/>
              <a:ext cx="90" cy="9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3997" name="Oval 29"/>
            <p:cNvSpPr>
              <a:spLocks noChangeArrowheads="1"/>
            </p:cNvSpPr>
            <p:nvPr/>
          </p:nvSpPr>
          <p:spPr bwMode="auto">
            <a:xfrm>
              <a:off x="2499" y="1362"/>
              <a:ext cx="90" cy="9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83999" name="Text Box 31"/>
          <p:cNvSpPr txBox="1">
            <a:spLocks noChangeArrowheads="1"/>
          </p:cNvSpPr>
          <p:nvPr/>
        </p:nvSpPr>
        <p:spPr bwMode="auto">
          <a:xfrm>
            <a:off x="1711325" y="139700"/>
            <a:ext cx="5784850" cy="1066800"/>
          </a:xfrm>
          <a:prstGeom prst="rect">
            <a:avLst/>
          </a:prstGeom>
          <a:solidFill>
            <a:srgbClr val="3399FF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fr-FR" sz="3200" b="1">
                <a:solidFill>
                  <a:srgbClr val="FFFF00"/>
                </a:solidFill>
                <a:effectLst/>
              </a:rPr>
              <a:t>Les molécules une fois produites</a:t>
            </a:r>
          </a:p>
          <a:p>
            <a:pPr algn="ctr"/>
            <a:r>
              <a:rPr lang="fr-FR" sz="3200" b="1">
                <a:solidFill>
                  <a:srgbClr val="FFFF00"/>
                </a:solidFill>
                <a:effectLst/>
              </a:rPr>
              <a:t>se dispersent dans l’air.</a:t>
            </a:r>
          </a:p>
        </p:txBody>
      </p:sp>
    </p:spTree>
  </p:cSld>
  <p:clrMapOvr>
    <a:masterClrMapping/>
  </p:clrMapOvr>
  <p:transition advClick="0" advTm="2000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6022" name="Group 6"/>
          <p:cNvGrpSpPr>
            <a:grpSpLocks/>
          </p:cNvGrpSpPr>
          <p:nvPr/>
        </p:nvGrpSpPr>
        <p:grpSpPr bwMode="auto">
          <a:xfrm rot="4306973">
            <a:off x="4622801" y="3841750"/>
            <a:ext cx="787400" cy="333375"/>
            <a:chOff x="2384" y="2420"/>
            <a:chExt cx="496" cy="210"/>
          </a:xfrm>
        </p:grpSpPr>
        <p:sp>
          <p:nvSpPr>
            <p:cNvPr id="86023" name="Oval 7"/>
            <p:cNvSpPr>
              <a:spLocks noChangeArrowheads="1"/>
            </p:cNvSpPr>
            <p:nvPr/>
          </p:nvSpPr>
          <p:spPr bwMode="auto">
            <a:xfrm flipH="1">
              <a:off x="2526" y="2420"/>
              <a:ext cx="207" cy="210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86024" name="Oval 8"/>
            <p:cNvSpPr>
              <a:spLocks noChangeArrowheads="1"/>
            </p:cNvSpPr>
            <p:nvPr/>
          </p:nvSpPr>
          <p:spPr bwMode="auto">
            <a:xfrm flipH="1">
              <a:off x="2384" y="2447"/>
              <a:ext cx="153" cy="153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86025" name="Oval 9"/>
            <p:cNvSpPr>
              <a:spLocks noChangeArrowheads="1"/>
            </p:cNvSpPr>
            <p:nvPr/>
          </p:nvSpPr>
          <p:spPr bwMode="auto">
            <a:xfrm flipH="1">
              <a:off x="2727" y="2450"/>
              <a:ext cx="153" cy="153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86026" name="Group 10"/>
          <p:cNvGrpSpPr>
            <a:grpSpLocks/>
          </p:cNvGrpSpPr>
          <p:nvPr/>
        </p:nvGrpSpPr>
        <p:grpSpPr bwMode="auto">
          <a:xfrm rot="4038485">
            <a:off x="4939506" y="2812257"/>
            <a:ext cx="350837" cy="349250"/>
            <a:chOff x="2613" y="2132"/>
            <a:chExt cx="221" cy="220"/>
          </a:xfrm>
        </p:grpSpPr>
        <p:sp>
          <p:nvSpPr>
            <p:cNvPr id="86027" name="Oval 11"/>
            <p:cNvSpPr>
              <a:spLocks noChangeArrowheads="1"/>
            </p:cNvSpPr>
            <p:nvPr/>
          </p:nvSpPr>
          <p:spPr bwMode="auto">
            <a:xfrm rot="2887927" flipH="1">
              <a:off x="2681" y="2133"/>
              <a:ext cx="154" cy="152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86028" name="Oval 12"/>
            <p:cNvSpPr>
              <a:spLocks noChangeArrowheads="1"/>
            </p:cNvSpPr>
            <p:nvPr/>
          </p:nvSpPr>
          <p:spPr bwMode="auto">
            <a:xfrm>
              <a:off x="2613" y="2157"/>
              <a:ext cx="90" cy="9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6029" name="Oval 13"/>
            <p:cNvSpPr>
              <a:spLocks noChangeArrowheads="1"/>
            </p:cNvSpPr>
            <p:nvPr/>
          </p:nvSpPr>
          <p:spPr bwMode="auto">
            <a:xfrm>
              <a:off x="2721" y="2262"/>
              <a:ext cx="90" cy="9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86030" name="Group 14"/>
          <p:cNvGrpSpPr>
            <a:grpSpLocks/>
          </p:cNvGrpSpPr>
          <p:nvPr/>
        </p:nvGrpSpPr>
        <p:grpSpPr bwMode="auto">
          <a:xfrm rot="-5747897">
            <a:off x="2894013" y="3254375"/>
            <a:ext cx="339725" cy="365125"/>
            <a:chOff x="2375" y="2152"/>
            <a:chExt cx="214" cy="230"/>
          </a:xfrm>
        </p:grpSpPr>
        <p:sp>
          <p:nvSpPr>
            <p:cNvPr id="86031" name="Oval 15"/>
            <p:cNvSpPr>
              <a:spLocks noChangeArrowheads="1"/>
            </p:cNvSpPr>
            <p:nvPr/>
          </p:nvSpPr>
          <p:spPr bwMode="auto">
            <a:xfrm rot="2887927" flipH="1">
              <a:off x="2375" y="2152"/>
              <a:ext cx="152" cy="151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86032" name="Oval 16"/>
            <p:cNvSpPr>
              <a:spLocks noChangeArrowheads="1"/>
            </p:cNvSpPr>
            <p:nvPr/>
          </p:nvSpPr>
          <p:spPr bwMode="auto">
            <a:xfrm>
              <a:off x="2403" y="2292"/>
              <a:ext cx="90" cy="9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6033" name="Oval 17"/>
            <p:cNvSpPr>
              <a:spLocks noChangeArrowheads="1"/>
            </p:cNvSpPr>
            <p:nvPr/>
          </p:nvSpPr>
          <p:spPr bwMode="auto">
            <a:xfrm>
              <a:off x="2499" y="2178"/>
              <a:ext cx="90" cy="9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86034" name="Group 18"/>
          <p:cNvGrpSpPr>
            <a:grpSpLocks/>
          </p:cNvGrpSpPr>
          <p:nvPr/>
        </p:nvGrpSpPr>
        <p:grpSpPr bwMode="auto">
          <a:xfrm rot="-5061779">
            <a:off x="3003551" y="2546350"/>
            <a:ext cx="787400" cy="333375"/>
            <a:chOff x="2384" y="1604"/>
            <a:chExt cx="496" cy="210"/>
          </a:xfrm>
        </p:grpSpPr>
        <p:sp>
          <p:nvSpPr>
            <p:cNvPr id="86035" name="Oval 19"/>
            <p:cNvSpPr>
              <a:spLocks noChangeArrowheads="1"/>
            </p:cNvSpPr>
            <p:nvPr/>
          </p:nvSpPr>
          <p:spPr bwMode="auto">
            <a:xfrm flipH="1">
              <a:off x="2526" y="1604"/>
              <a:ext cx="207" cy="210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86036" name="Oval 20"/>
            <p:cNvSpPr>
              <a:spLocks noChangeArrowheads="1"/>
            </p:cNvSpPr>
            <p:nvPr/>
          </p:nvSpPr>
          <p:spPr bwMode="auto">
            <a:xfrm flipH="1">
              <a:off x="2384" y="1631"/>
              <a:ext cx="153" cy="153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86037" name="Oval 21"/>
            <p:cNvSpPr>
              <a:spLocks noChangeArrowheads="1"/>
            </p:cNvSpPr>
            <p:nvPr/>
          </p:nvSpPr>
          <p:spPr bwMode="auto">
            <a:xfrm flipH="1">
              <a:off x="2727" y="1634"/>
              <a:ext cx="153" cy="153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86038" name="Group 22"/>
          <p:cNvGrpSpPr>
            <a:grpSpLocks/>
          </p:cNvGrpSpPr>
          <p:nvPr/>
        </p:nvGrpSpPr>
        <p:grpSpPr bwMode="auto">
          <a:xfrm rot="3663451">
            <a:off x="4815681" y="1859757"/>
            <a:ext cx="350837" cy="349250"/>
            <a:chOff x="2613" y="1316"/>
            <a:chExt cx="221" cy="220"/>
          </a:xfrm>
        </p:grpSpPr>
        <p:sp>
          <p:nvSpPr>
            <p:cNvPr id="86039" name="Oval 23"/>
            <p:cNvSpPr>
              <a:spLocks noChangeArrowheads="1"/>
            </p:cNvSpPr>
            <p:nvPr/>
          </p:nvSpPr>
          <p:spPr bwMode="auto">
            <a:xfrm rot="2887927" flipH="1">
              <a:off x="2681" y="1317"/>
              <a:ext cx="154" cy="152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86040" name="Oval 24"/>
            <p:cNvSpPr>
              <a:spLocks noChangeArrowheads="1"/>
            </p:cNvSpPr>
            <p:nvPr/>
          </p:nvSpPr>
          <p:spPr bwMode="auto">
            <a:xfrm>
              <a:off x="2613" y="1341"/>
              <a:ext cx="90" cy="9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6041" name="Oval 25"/>
            <p:cNvSpPr>
              <a:spLocks noChangeArrowheads="1"/>
            </p:cNvSpPr>
            <p:nvPr/>
          </p:nvSpPr>
          <p:spPr bwMode="auto">
            <a:xfrm>
              <a:off x="2721" y="1446"/>
              <a:ext cx="90" cy="9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86042" name="Group 26"/>
          <p:cNvGrpSpPr>
            <a:grpSpLocks/>
          </p:cNvGrpSpPr>
          <p:nvPr/>
        </p:nvGrpSpPr>
        <p:grpSpPr bwMode="auto">
          <a:xfrm rot="-4621984">
            <a:off x="3408363" y="1739900"/>
            <a:ext cx="339725" cy="365125"/>
            <a:chOff x="2375" y="1336"/>
            <a:chExt cx="214" cy="230"/>
          </a:xfrm>
        </p:grpSpPr>
        <p:sp>
          <p:nvSpPr>
            <p:cNvPr id="86043" name="Oval 27"/>
            <p:cNvSpPr>
              <a:spLocks noChangeArrowheads="1"/>
            </p:cNvSpPr>
            <p:nvPr/>
          </p:nvSpPr>
          <p:spPr bwMode="auto">
            <a:xfrm rot="2887927" flipH="1">
              <a:off x="2375" y="1336"/>
              <a:ext cx="152" cy="151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86044" name="Oval 28"/>
            <p:cNvSpPr>
              <a:spLocks noChangeArrowheads="1"/>
            </p:cNvSpPr>
            <p:nvPr/>
          </p:nvSpPr>
          <p:spPr bwMode="auto">
            <a:xfrm>
              <a:off x="2403" y="1476"/>
              <a:ext cx="90" cy="9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6045" name="Oval 29"/>
            <p:cNvSpPr>
              <a:spLocks noChangeArrowheads="1"/>
            </p:cNvSpPr>
            <p:nvPr/>
          </p:nvSpPr>
          <p:spPr bwMode="auto">
            <a:xfrm>
              <a:off x="2499" y="1362"/>
              <a:ext cx="90" cy="9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86047" name="Text Box 31"/>
          <p:cNvSpPr txBox="1">
            <a:spLocks noChangeArrowheads="1"/>
          </p:cNvSpPr>
          <p:nvPr/>
        </p:nvSpPr>
        <p:spPr bwMode="auto">
          <a:xfrm>
            <a:off x="1711325" y="139700"/>
            <a:ext cx="5784850" cy="1066800"/>
          </a:xfrm>
          <a:prstGeom prst="rect">
            <a:avLst/>
          </a:prstGeom>
          <a:solidFill>
            <a:srgbClr val="3399FF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fr-FR" sz="3200" b="1">
                <a:solidFill>
                  <a:srgbClr val="FFFF00"/>
                </a:solidFill>
                <a:effectLst/>
              </a:rPr>
              <a:t>Les molécules une fois produites</a:t>
            </a:r>
          </a:p>
          <a:p>
            <a:pPr algn="ctr"/>
            <a:r>
              <a:rPr lang="fr-FR" sz="3200" b="1">
                <a:solidFill>
                  <a:srgbClr val="FFFF00"/>
                </a:solidFill>
                <a:effectLst/>
              </a:rPr>
              <a:t>se dispersent dans l’air.</a:t>
            </a:r>
          </a:p>
        </p:txBody>
      </p:sp>
    </p:spTree>
  </p:cSld>
  <p:clrMapOvr>
    <a:masterClrMapping/>
  </p:clrMapOvr>
  <p:transition advClick="0" advTm="2000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070" name="Group 6"/>
          <p:cNvGrpSpPr>
            <a:grpSpLocks/>
          </p:cNvGrpSpPr>
          <p:nvPr/>
        </p:nvGrpSpPr>
        <p:grpSpPr bwMode="auto">
          <a:xfrm rot="6856112">
            <a:off x="5089526" y="3851275"/>
            <a:ext cx="787400" cy="333375"/>
            <a:chOff x="2384" y="2420"/>
            <a:chExt cx="496" cy="210"/>
          </a:xfrm>
        </p:grpSpPr>
        <p:sp>
          <p:nvSpPr>
            <p:cNvPr id="88071" name="Oval 7"/>
            <p:cNvSpPr>
              <a:spLocks noChangeArrowheads="1"/>
            </p:cNvSpPr>
            <p:nvPr/>
          </p:nvSpPr>
          <p:spPr bwMode="auto">
            <a:xfrm flipH="1">
              <a:off x="2526" y="2420"/>
              <a:ext cx="207" cy="210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88072" name="Oval 8"/>
            <p:cNvSpPr>
              <a:spLocks noChangeArrowheads="1"/>
            </p:cNvSpPr>
            <p:nvPr/>
          </p:nvSpPr>
          <p:spPr bwMode="auto">
            <a:xfrm flipH="1">
              <a:off x="2384" y="2447"/>
              <a:ext cx="153" cy="153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88073" name="Oval 9"/>
            <p:cNvSpPr>
              <a:spLocks noChangeArrowheads="1"/>
            </p:cNvSpPr>
            <p:nvPr/>
          </p:nvSpPr>
          <p:spPr bwMode="auto">
            <a:xfrm flipH="1">
              <a:off x="2727" y="2450"/>
              <a:ext cx="153" cy="153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88074" name="Group 10"/>
          <p:cNvGrpSpPr>
            <a:grpSpLocks/>
          </p:cNvGrpSpPr>
          <p:nvPr/>
        </p:nvGrpSpPr>
        <p:grpSpPr bwMode="auto">
          <a:xfrm rot="6297342">
            <a:off x="5463381" y="2364582"/>
            <a:ext cx="350837" cy="349250"/>
            <a:chOff x="2613" y="2132"/>
            <a:chExt cx="221" cy="220"/>
          </a:xfrm>
        </p:grpSpPr>
        <p:sp>
          <p:nvSpPr>
            <p:cNvPr id="88075" name="Oval 11"/>
            <p:cNvSpPr>
              <a:spLocks noChangeArrowheads="1"/>
            </p:cNvSpPr>
            <p:nvPr/>
          </p:nvSpPr>
          <p:spPr bwMode="auto">
            <a:xfrm rot="2887927" flipH="1">
              <a:off x="2681" y="2133"/>
              <a:ext cx="154" cy="152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88076" name="Oval 12"/>
            <p:cNvSpPr>
              <a:spLocks noChangeArrowheads="1"/>
            </p:cNvSpPr>
            <p:nvPr/>
          </p:nvSpPr>
          <p:spPr bwMode="auto">
            <a:xfrm>
              <a:off x="2613" y="2157"/>
              <a:ext cx="90" cy="9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8077" name="Oval 13"/>
            <p:cNvSpPr>
              <a:spLocks noChangeArrowheads="1"/>
            </p:cNvSpPr>
            <p:nvPr/>
          </p:nvSpPr>
          <p:spPr bwMode="auto">
            <a:xfrm>
              <a:off x="2721" y="2262"/>
              <a:ext cx="90" cy="9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88078" name="Group 14"/>
          <p:cNvGrpSpPr>
            <a:grpSpLocks/>
          </p:cNvGrpSpPr>
          <p:nvPr/>
        </p:nvGrpSpPr>
        <p:grpSpPr bwMode="auto">
          <a:xfrm rot="-8104001">
            <a:off x="2541588" y="3254375"/>
            <a:ext cx="339725" cy="365125"/>
            <a:chOff x="2375" y="2152"/>
            <a:chExt cx="214" cy="230"/>
          </a:xfrm>
        </p:grpSpPr>
        <p:sp>
          <p:nvSpPr>
            <p:cNvPr id="88079" name="Oval 15"/>
            <p:cNvSpPr>
              <a:spLocks noChangeArrowheads="1"/>
            </p:cNvSpPr>
            <p:nvPr/>
          </p:nvSpPr>
          <p:spPr bwMode="auto">
            <a:xfrm rot="2887927" flipH="1">
              <a:off x="2375" y="2152"/>
              <a:ext cx="152" cy="151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88080" name="Oval 16"/>
            <p:cNvSpPr>
              <a:spLocks noChangeArrowheads="1"/>
            </p:cNvSpPr>
            <p:nvPr/>
          </p:nvSpPr>
          <p:spPr bwMode="auto">
            <a:xfrm>
              <a:off x="2403" y="2292"/>
              <a:ext cx="90" cy="9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8081" name="Oval 17"/>
            <p:cNvSpPr>
              <a:spLocks noChangeArrowheads="1"/>
            </p:cNvSpPr>
            <p:nvPr/>
          </p:nvSpPr>
          <p:spPr bwMode="auto">
            <a:xfrm>
              <a:off x="2499" y="2178"/>
              <a:ext cx="90" cy="9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88082" name="Group 18"/>
          <p:cNvGrpSpPr>
            <a:grpSpLocks/>
          </p:cNvGrpSpPr>
          <p:nvPr/>
        </p:nvGrpSpPr>
        <p:grpSpPr bwMode="auto">
          <a:xfrm rot="-7605595">
            <a:off x="2498726" y="2546350"/>
            <a:ext cx="787400" cy="333375"/>
            <a:chOff x="2384" y="1604"/>
            <a:chExt cx="496" cy="210"/>
          </a:xfrm>
        </p:grpSpPr>
        <p:sp>
          <p:nvSpPr>
            <p:cNvPr id="88083" name="Oval 19"/>
            <p:cNvSpPr>
              <a:spLocks noChangeArrowheads="1"/>
            </p:cNvSpPr>
            <p:nvPr/>
          </p:nvSpPr>
          <p:spPr bwMode="auto">
            <a:xfrm flipH="1">
              <a:off x="2526" y="1604"/>
              <a:ext cx="207" cy="210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88084" name="Oval 20"/>
            <p:cNvSpPr>
              <a:spLocks noChangeArrowheads="1"/>
            </p:cNvSpPr>
            <p:nvPr/>
          </p:nvSpPr>
          <p:spPr bwMode="auto">
            <a:xfrm flipH="1">
              <a:off x="2384" y="1631"/>
              <a:ext cx="153" cy="153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88085" name="Oval 21"/>
            <p:cNvSpPr>
              <a:spLocks noChangeArrowheads="1"/>
            </p:cNvSpPr>
            <p:nvPr/>
          </p:nvSpPr>
          <p:spPr bwMode="auto">
            <a:xfrm flipH="1">
              <a:off x="2727" y="1634"/>
              <a:ext cx="153" cy="153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88086" name="Group 22"/>
          <p:cNvGrpSpPr>
            <a:grpSpLocks/>
          </p:cNvGrpSpPr>
          <p:nvPr/>
        </p:nvGrpSpPr>
        <p:grpSpPr bwMode="auto">
          <a:xfrm rot="6985695">
            <a:off x="5272881" y="1593057"/>
            <a:ext cx="350837" cy="349250"/>
            <a:chOff x="2613" y="1316"/>
            <a:chExt cx="221" cy="220"/>
          </a:xfrm>
        </p:grpSpPr>
        <p:sp>
          <p:nvSpPr>
            <p:cNvPr id="88087" name="Oval 23"/>
            <p:cNvSpPr>
              <a:spLocks noChangeArrowheads="1"/>
            </p:cNvSpPr>
            <p:nvPr/>
          </p:nvSpPr>
          <p:spPr bwMode="auto">
            <a:xfrm rot="2887927" flipH="1">
              <a:off x="2681" y="1317"/>
              <a:ext cx="154" cy="152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88088" name="Oval 24"/>
            <p:cNvSpPr>
              <a:spLocks noChangeArrowheads="1"/>
            </p:cNvSpPr>
            <p:nvPr/>
          </p:nvSpPr>
          <p:spPr bwMode="auto">
            <a:xfrm>
              <a:off x="2613" y="1341"/>
              <a:ext cx="90" cy="9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8089" name="Oval 25"/>
            <p:cNvSpPr>
              <a:spLocks noChangeArrowheads="1"/>
            </p:cNvSpPr>
            <p:nvPr/>
          </p:nvSpPr>
          <p:spPr bwMode="auto">
            <a:xfrm>
              <a:off x="2721" y="1446"/>
              <a:ext cx="90" cy="9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88090" name="Group 26"/>
          <p:cNvGrpSpPr>
            <a:grpSpLocks/>
          </p:cNvGrpSpPr>
          <p:nvPr/>
        </p:nvGrpSpPr>
        <p:grpSpPr bwMode="auto">
          <a:xfrm rot="-8290390">
            <a:off x="2827338" y="1739900"/>
            <a:ext cx="339725" cy="365125"/>
            <a:chOff x="2375" y="1336"/>
            <a:chExt cx="214" cy="230"/>
          </a:xfrm>
        </p:grpSpPr>
        <p:sp>
          <p:nvSpPr>
            <p:cNvPr id="88091" name="Oval 27"/>
            <p:cNvSpPr>
              <a:spLocks noChangeArrowheads="1"/>
            </p:cNvSpPr>
            <p:nvPr/>
          </p:nvSpPr>
          <p:spPr bwMode="auto">
            <a:xfrm rot="2887927" flipH="1">
              <a:off x="2375" y="1336"/>
              <a:ext cx="152" cy="151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88092" name="Oval 28"/>
            <p:cNvSpPr>
              <a:spLocks noChangeArrowheads="1"/>
            </p:cNvSpPr>
            <p:nvPr/>
          </p:nvSpPr>
          <p:spPr bwMode="auto">
            <a:xfrm>
              <a:off x="2403" y="1476"/>
              <a:ext cx="90" cy="9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8093" name="Oval 29"/>
            <p:cNvSpPr>
              <a:spLocks noChangeArrowheads="1"/>
            </p:cNvSpPr>
            <p:nvPr/>
          </p:nvSpPr>
          <p:spPr bwMode="auto">
            <a:xfrm>
              <a:off x="2499" y="1362"/>
              <a:ext cx="90" cy="9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88095" name="Text Box 31"/>
          <p:cNvSpPr txBox="1">
            <a:spLocks noChangeArrowheads="1"/>
          </p:cNvSpPr>
          <p:nvPr/>
        </p:nvSpPr>
        <p:spPr bwMode="auto">
          <a:xfrm>
            <a:off x="1711325" y="139700"/>
            <a:ext cx="5784850" cy="1066800"/>
          </a:xfrm>
          <a:prstGeom prst="rect">
            <a:avLst/>
          </a:prstGeom>
          <a:solidFill>
            <a:srgbClr val="3399FF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fr-FR" sz="3200" b="1">
                <a:solidFill>
                  <a:srgbClr val="FFFF00"/>
                </a:solidFill>
                <a:effectLst/>
              </a:rPr>
              <a:t>Les molécules une fois produites</a:t>
            </a:r>
          </a:p>
          <a:p>
            <a:pPr algn="ctr"/>
            <a:r>
              <a:rPr lang="fr-FR" sz="3200" b="1">
                <a:solidFill>
                  <a:srgbClr val="FFFF00"/>
                </a:solidFill>
                <a:effectLst/>
              </a:rPr>
              <a:t>se dispersent dans l’air.</a:t>
            </a:r>
          </a:p>
        </p:txBody>
      </p:sp>
    </p:spTree>
  </p:cSld>
  <p:clrMapOvr>
    <a:masterClrMapping/>
  </p:clrMapOvr>
  <p:transition advClick="0" advTm="2000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210" name="Group 2"/>
          <p:cNvGrpSpPr>
            <a:grpSpLocks/>
          </p:cNvGrpSpPr>
          <p:nvPr/>
        </p:nvGrpSpPr>
        <p:grpSpPr bwMode="auto">
          <a:xfrm rot="8396115">
            <a:off x="5946775" y="3851275"/>
            <a:ext cx="787400" cy="333375"/>
            <a:chOff x="2384" y="2420"/>
            <a:chExt cx="496" cy="210"/>
          </a:xfrm>
        </p:grpSpPr>
        <p:sp>
          <p:nvSpPr>
            <p:cNvPr id="94211" name="Oval 3"/>
            <p:cNvSpPr>
              <a:spLocks noChangeArrowheads="1"/>
            </p:cNvSpPr>
            <p:nvPr/>
          </p:nvSpPr>
          <p:spPr bwMode="auto">
            <a:xfrm flipH="1">
              <a:off x="2526" y="2420"/>
              <a:ext cx="207" cy="210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94212" name="Oval 4"/>
            <p:cNvSpPr>
              <a:spLocks noChangeArrowheads="1"/>
            </p:cNvSpPr>
            <p:nvPr/>
          </p:nvSpPr>
          <p:spPr bwMode="auto">
            <a:xfrm flipH="1">
              <a:off x="2384" y="2447"/>
              <a:ext cx="153" cy="153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94213" name="Oval 5"/>
            <p:cNvSpPr>
              <a:spLocks noChangeArrowheads="1"/>
            </p:cNvSpPr>
            <p:nvPr/>
          </p:nvSpPr>
          <p:spPr bwMode="auto">
            <a:xfrm flipH="1">
              <a:off x="2727" y="2450"/>
              <a:ext cx="153" cy="153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94214" name="Group 6"/>
          <p:cNvGrpSpPr>
            <a:grpSpLocks/>
          </p:cNvGrpSpPr>
          <p:nvPr/>
        </p:nvGrpSpPr>
        <p:grpSpPr bwMode="auto">
          <a:xfrm rot="7898219">
            <a:off x="6009481" y="2110582"/>
            <a:ext cx="350837" cy="349250"/>
            <a:chOff x="2613" y="2132"/>
            <a:chExt cx="221" cy="220"/>
          </a:xfrm>
        </p:grpSpPr>
        <p:sp>
          <p:nvSpPr>
            <p:cNvPr id="94215" name="Oval 7"/>
            <p:cNvSpPr>
              <a:spLocks noChangeArrowheads="1"/>
            </p:cNvSpPr>
            <p:nvPr/>
          </p:nvSpPr>
          <p:spPr bwMode="auto">
            <a:xfrm rot="2887927" flipH="1">
              <a:off x="2681" y="2133"/>
              <a:ext cx="154" cy="152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94216" name="Oval 8"/>
            <p:cNvSpPr>
              <a:spLocks noChangeArrowheads="1"/>
            </p:cNvSpPr>
            <p:nvPr/>
          </p:nvSpPr>
          <p:spPr bwMode="auto">
            <a:xfrm>
              <a:off x="2613" y="2157"/>
              <a:ext cx="90" cy="9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4217" name="Oval 9"/>
            <p:cNvSpPr>
              <a:spLocks noChangeArrowheads="1"/>
            </p:cNvSpPr>
            <p:nvPr/>
          </p:nvSpPr>
          <p:spPr bwMode="auto">
            <a:xfrm>
              <a:off x="2721" y="2262"/>
              <a:ext cx="90" cy="9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94218" name="Group 10"/>
          <p:cNvGrpSpPr>
            <a:grpSpLocks/>
          </p:cNvGrpSpPr>
          <p:nvPr/>
        </p:nvGrpSpPr>
        <p:grpSpPr bwMode="auto">
          <a:xfrm rot="-10834327">
            <a:off x="1462088" y="3940175"/>
            <a:ext cx="339725" cy="365125"/>
            <a:chOff x="2375" y="2152"/>
            <a:chExt cx="214" cy="230"/>
          </a:xfrm>
        </p:grpSpPr>
        <p:sp>
          <p:nvSpPr>
            <p:cNvPr id="94219" name="Oval 11"/>
            <p:cNvSpPr>
              <a:spLocks noChangeArrowheads="1"/>
            </p:cNvSpPr>
            <p:nvPr/>
          </p:nvSpPr>
          <p:spPr bwMode="auto">
            <a:xfrm rot="2887927" flipH="1">
              <a:off x="2375" y="2152"/>
              <a:ext cx="152" cy="151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94220" name="Oval 12"/>
            <p:cNvSpPr>
              <a:spLocks noChangeArrowheads="1"/>
            </p:cNvSpPr>
            <p:nvPr/>
          </p:nvSpPr>
          <p:spPr bwMode="auto">
            <a:xfrm>
              <a:off x="2403" y="2292"/>
              <a:ext cx="90" cy="9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4221" name="Oval 13"/>
            <p:cNvSpPr>
              <a:spLocks noChangeArrowheads="1"/>
            </p:cNvSpPr>
            <p:nvPr/>
          </p:nvSpPr>
          <p:spPr bwMode="auto">
            <a:xfrm>
              <a:off x="2499" y="2178"/>
              <a:ext cx="90" cy="9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94222" name="Group 14"/>
          <p:cNvGrpSpPr>
            <a:grpSpLocks/>
          </p:cNvGrpSpPr>
          <p:nvPr/>
        </p:nvGrpSpPr>
        <p:grpSpPr bwMode="auto">
          <a:xfrm rot="-9572031">
            <a:off x="1355725" y="2546350"/>
            <a:ext cx="787400" cy="333375"/>
            <a:chOff x="2384" y="1604"/>
            <a:chExt cx="496" cy="210"/>
          </a:xfrm>
        </p:grpSpPr>
        <p:sp>
          <p:nvSpPr>
            <p:cNvPr id="94223" name="Oval 15"/>
            <p:cNvSpPr>
              <a:spLocks noChangeArrowheads="1"/>
            </p:cNvSpPr>
            <p:nvPr/>
          </p:nvSpPr>
          <p:spPr bwMode="auto">
            <a:xfrm flipH="1">
              <a:off x="2526" y="1604"/>
              <a:ext cx="207" cy="210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94224" name="Oval 16"/>
            <p:cNvSpPr>
              <a:spLocks noChangeArrowheads="1"/>
            </p:cNvSpPr>
            <p:nvPr/>
          </p:nvSpPr>
          <p:spPr bwMode="auto">
            <a:xfrm flipH="1">
              <a:off x="2384" y="1631"/>
              <a:ext cx="153" cy="153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94225" name="Oval 17"/>
            <p:cNvSpPr>
              <a:spLocks noChangeArrowheads="1"/>
            </p:cNvSpPr>
            <p:nvPr/>
          </p:nvSpPr>
          <p:spPr bwMode="auto">
            <a:xfrm flipH="1">
              <a:off x="2727" y="1634"/>
              <a:ext cx="153" cy="153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94226" name="Group 18"/>
          <p:cNvGrpSpPr>
            <a:grpSpLocks/>
          </p:cNvGrpSpPr>
          <p:nvPr/>
        </p:nvGrpSpPr>
        <p:grpSpPr bwMode="auto">
          <a:xfrm rot="11100917">
            <a:off x="6415088" y="1593850"/>
            <a:ext cx="350837" cy="349250"/>
            <a:chOff x="2613" y="1316"/>
            <a:chExt cx="221" cy="220"/>
          </a:xfrm>
        </p:grpSpPr>
        <p:sp>
          <p:nvSpPr>
            <p:cNvPr id="94227" name="Oval 19"/>
            <p:cNvSpPr>
              <a:spLocks noChangeArrowheads="1"/>
            </p:cNvSpPr>
            <p:nvPr/>
          </p:nvSpPr>
          <p:spPr bwMode="auto">
            <a:xfrm rot="2887927" flipH="1">
              <a:off x="2681" y="1317"/>
              <a:ext cx="154" cy="152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94228" name="Oval 20"/>
            <p:cNvSpPr>
              <a:spLocks noChangeArrowheads="1"/>
            </p:cNvSpPr>
            <p:nvPr/>
          </p:nvSpPr>
          <p:spPr bwMode="auto">
            <a:xfrm>
              <a:off x="2613" y="1341"/>
              <a:ext cx="90" cy="9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4229" name="Oval 21"/>
            <p:cNvSpPr>
              <a:spLocks noChangeArrowheads="1"/>
            </p:cNvSpPr>
            <p:nvPr/>
          </p:nvSpPr>
          <p:spPr bwMode="auto">
            <a:xfrm>
              <a:off x="2721" y="1446"/>
              <a:ext cx="90" cy="9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94230" name="Group 22"/>
          <p:cNvGrpSpPr>
            <a:grpSpLocks/>
          </p:cNvGrpSpPr>
          <p:nvPr/>
        </p:nvGrpSpPr>
        <p:grpSpPr bwMode="auto">
          <a:xfrm rot="-10403622">
            <a:off x="1951038" y="1739900"/>
            <a:ext cx="339725" cy="365125"/>
            <a:chOff x="2375" y="1336"/>
            <a:chExt cx="214" cy="230"/>
          </a:xfrm>
        </p:grpSpPr>
        <p:sp>
          <p:nvSpPr>
            <p:cNvPr id="94231" name="Oval 23"/>
            <p:cNvSpPr>
              <a:spLocks noChangeArrowheads="1"/>
            </p:cNvSpPr>
            <p:nvPr/>
          </p:nvSpPr>
          <p:spPr bwMode="auto">
            <a:xfrm rot="2887927" flipH="1">
              <a:off x="2375" y="1336"/>
              <a:ext cx="152" cy="151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94232" name="Oval 24"/>
            <p:cNvSpPr>
              <a:spLocks noChangeArrowheads="1"/>
            </p:cNvSpPr>
            <p:nvPr/>
          </p:nvSpPr>
          <p:spPr bwMode="auto">
            <a:xfrm>
              <a:off x="2403" y="1476"/>
              <a:ext cx="90" cy="9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4233" name="Oval 25"/>
            <p:cNvSpPr>
              <a:spLocks noChangeArrowheads="1"/>
            </p:cNvSpPr>
            <p:nvPr/>
          </p:nvSpPr>
          <p:spPr bwMode="auto">
            <a:xfrm>
              <a:off x="2499" y="1362"/>
              <a:ext cx="90" cy="9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94235" name="Text Box 27"/>
          <p:cNvSpPr txBox="1">
            <a:spLocks noChangeArrowheads="1"/>
          </p:cNvSpPr>
          <p:nvPr/>
        </p:nvSpPr>
        <p:spPr bwMode="auto">
          <a:xfrm>
            <a:off x="1711325" y="139700"/>
            <a:ext cx="5784850" cy="1066800"/>
          </a:xfrm>
          <a:prstGeom prst="rect">
            <a:avLst/>
          </a:prstGeom>
          <a:solidFill>
            <a:srgbClr val="3399FF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fr-FR" sz="3200" b="1">
                <a:solidFill>
                  <a:srgbClr val="FFFF00"/>
                </a:solidFill>
                <a:effectLst/>
              </a:rPr>
              <a:t>Les molécules une fois produites</a:t>
            </a:r>
          </a:p>
          <a:p>
            <a:pPr algn="ctr"/>
            <a:r>
              <a:rPr lang="fr-FR" sz="3200" b="1">
                <a:solidFill>
                  <a:srgbClr val="FFFF00"/>
                </a:solidFill>
                <a:effectLst/>
              </a:rPr>
              <a:t>se dispersent dans l’air.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42" name="Group 194"/>
          <p:cNvGrpSpPr>
            <a:grpSpLocks/>
          </p:cNvGrpSpPr>
          <p:nvPr/>
        </p:nvGrpSpPr>
        <p:grpSpPr bwMode="auto">
          <a:xfrm>
            <a:off x="4638675" y="1792288"/>
            <a:ext cx="693738" cy="1054100"/>
            <a:chOff x="2922" y="1129"/>
            <a:chExt cx="437" cy="664"/>
          </a:xfrm>
        </p:grpSpPr>
        <p:grpSp>
          <p:nvGrpSpPr>
            <p:cNvPr id="2221" name="Group 173"/>
            <p:cNvGrpSpPr>
              <a:grpSpLocks/>
            </p:cNvGrpSpPr>
            <p:nvPr/>
          </p:nvGrpSpPr>
          <p:grpSpPr bwMode="auto">
            <a:xfrm>
              <a:off x="2922" y="1129"/>
              <a:ext cx="231" cy="236"/>
              <a:chOff x="1122" y="1249"/>
              <a:chExt cx="231" cy="236"/>
            </a:xfrm>
          </p:grpSpPr>
          <p:sp>
            <p:nvSpPr>
              <p:cNvPr id="2163" name="Oval 115"/>
              <p:cNvSpPr>
                <a:spLocks noChangeArrowheads="1"/>
              </p:cNvSpPr>
              <p:nvPr/>
            </p:nvSpPr>
            <p:spPr bwMode="auto">
              <a:xfrm rot="-2887927">
                <a:off x="1121" y="1332"/>
                <a:ext cx="154" cy="152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164" name="Rectangle 116"/>
              <p:cNvSpPr>
                <a:spLocks noChangeArrowheads="1"/>
              </p:cNvSpPr>
              <p:nvPr/>
            </p:nvSpPr>
            <p:spPr bwMode="auto">
              <a:xfrm rot="-2887927">
                <a:off x="1232" y="1291"/>
                <a:ext cx="48" cy="122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165" name="Oval 117"/>
              <p:cNvSpPr>
                <a:spLocks noChangeArrowheads="1"/>
              </p:cNvSpPr>
              <p:nvPr/>
            </p:nvSpPr>
            <p:spPr bwMode="auto">
              <a:xfrm rot="-2887927">
                <a:off x="1202" y="1249"/>
                <a:ext cx="152" cy="151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166" name="Rectangle 118"/>
              <p:cNvSpPr>
                <a:spLocks noChangeArrowheads="1"/>
              </p:cNvSpPr>
              <p:nvPr/>
            </p:nvSpPr>
            <p:spPr bwMode="auto">
              <a:xfrm rot="-2887927">
                <a:off x="1199" y="1318"/>
                <a:ext cx="77" cy="104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2170" name="Group 122"/>
            <p:cNvGrpSpPr>
              <a:grpSpLocks/>
            </p:cNvGrpSpPr>
            <p:nvPr/>
          </p:nvGrpSpPr>
          <p:grpSpPr bwMode="auto">
            <a:xfrm>
              <a:off x="3096" y="1637"/>
              <a:ext cx="263" cy="156"/>
              <a:chOff x="8610" y="7390"/>
              <a:chExt cx="348" cy="206"/>
            </a:xfrm>
          </p:grpSpPr>
          <p:sp>
            <p:nvSpPr>
              <p:cNvPr id="2171" name="Oval 123"/>
              <p:cNvSpPr>
                <a:spLocks noChangeArrowheads="1"/>
              </p:cNvSpPr>
              <p:nvPr/>
            </p:nvSpPr>
            <p:spPr bwMode="auto">
              <a:xfrm>
                <a:off x="8610" y="7390"/>
                <a:ext cx="202" cy="202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172" name="Rectangle 124"/>
              <p:cNvSpPr>
                <a:spLocks noChangeArrowheads="1"/>
              </p:cNvSpPr>
              <p:nvPr/>
            </p:nvSpPr>
            <p:spPr bwMode="auto">
              <a:xfrm>
                <a:off x="8783" y="7419"/>
                <a:ext cx="65" cy="161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173" name="Oval 125"/>
              <p:cNvSpPr>
                <a:spLocks noChangeArrowheads="1"/>
              </p:cNvSpPr>
              <p:nvPr/>
            </p:nvSpPr>
            <p:spPr bwMode="auto">
              <a:xfrm>
                <a:off x="8756" y="7394"/>
                <a:ext cx="202" cy="202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174" name="Rectangle 126"/>
              <p:cNvSpPr>
                <a:spLocks noChangeArrowheads="1"/>
              </p:cNvSpPr>
              <p:nvPr/>
            </p:nvSpPr>
            <p:spPr bwMode="auto">
              <a:xfrm>
                <a:off x="8733" y="7429"/>
                <a:ext cx="101" cy="135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</p:grpSp>
      </p:grpSp>
      <p:sp>
        <p:nvSpPr>
          <p:cNvPr id="2216" name="Text Box 168"/>
          <p:cNvSpPr txBox="1">
            <a:spLocks noChangeArrowheads="1"/>
          </p:cNvSpPr>
          <p:nvPr/>
        </p:nvSpPr>
        <p:spPr bwMode="auto">
          <a:xfrm>
            <a:off x="365125" y="273050"/>
            <a:ext cx="8455025" cy="946150"/>
          </a:xfrm>
          <a:prstGeom prst="rect">
            <a:avLst/>
          </a:prstGeom>
          <a:solidFill>
            <a:srgbClr val="3399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fr-FR" sz="2800" b="1">
                <a:solidFill>
                  <a:srgbClr val="FFFF00"/>
                </a:solidFill>
                <a:effectLst/>
              </a:rPr>
              <a:t>Un mélange de molécules de dioxygène et de méthane sort de la cheminée</a:t>
            </a:r>
          </a:p>
        </p:txBody>
      </p:sp>
      <p:grpSp>
        <p:nvGrpSpPr>
          <p:cNvPr id="2291" name="Group 243"/>
          <p:cNvGrpSpPr>
            <a:grpSpLocks/>
          </p:cNvGrpSpPr>
          <p:nvPr/>
        </p:nvGrpSpPr>
        <p:grpSpPr bwMode="auto">
          <a:xfrm flipH="1">
            <a:off x="3384550" y="3057525"/>
            <a:ext cx="366713" cy="374650"/>
            <a:chOff x="1122" y="1249"/>
            <a:chExt cx="231" cy="236"/>
          </a:xfrm>
        </p:grpSpPr>
        <p:sp>
          <p:nvSpPr>
            <p:cNvPr id="2292" name="Oval 244"/>
            <p:cNvSpPr>
              <a:spLocks noChangeArrowheads="1"/>
            </p:cNvSpPr>
            <p:nvPr/>
          </p:nvSpPr>
          <p:spPr bwMode="auto">
            <a:xfrm rot="-2887927">
              <a:off x="1121" y="1332"/>
              <a:ext cx="154" cy="152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293" name="Rectangle 245"/>
            <p:cNvSpPr>
              <a:spLocks noChangeArrowheads="1"/>
            </p:cNvSpPr>
            <p:nvPr/>
          </p:nvSpPr>
          <p:spPr bwMode="auto">
            <a:xfrm rot="-2887927">
              <a:off x="1232" y="1291"/>
              <a:ext cx="48" cy="122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294" name="Oval 246"/>
            <p:cNvSpPr>
              <a:spLocks noChangeArrowheads="1"/>
            </p:cNvSpPr>
            <p:nvPr/>
          </p:nvSpPr>
          <p:spPr bwMode="auto">
            <a:xfrm rot="-2887927">
              <a:off x="1202" y="1249"/>
              <a:ext cx="152" cy="151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295" name="Rectangle 247"/>
            <p:cNvSpPr>
              <a:spLocks noChangeArrowheads="1"/>
            </p:cNvSpPr>
            <p:nvPr/>
          </p:nvSpPr>
          <p:spPr bwMode="auto">
            <a:xfrm rot="-2887927">
              <a:off x="1199" y="1318"/>
              <a:ext cx="77" cy="104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2296" name="Group 248"/>
          <p:cNvGrpSpPr>
            <a:grpSpLocks/>
          </p:cNvGrpSpPr>
          <p:nvPr/>
        </p:nvGrpSpPr>
        <p:grpSpPr bwMode="auto">
          <a:xfrm flipH="1">
            <a:off x="3057525" y="3840163"/>
            <a:ext cx="417513" cy="247650"/>
            <a:chOff x="8610" y="7390"/>
            <a:chExt cx="348" cy="206"/>
          </a:xfrm>
        </p:grpSpPr>
        <p:sp>
          <p:nvSpPr>
            <p:cNvPr id="2297" name="Oval 249"/>
            <p:cNvSpPr>
              <a:spLocks noChangeArrowheads="1"/>
            </p:cNvSpPr>
            <p:nvPr/>
          </p:nvSpPr>
          <p:spPr bwMode="auto">
            <a:xfrm>
              <a:off x="8610" y="7390"/>
              <a:ext cx="202" cy="202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298" name="Rectangle 250"/>
            <p:cNvSpPr>
              <a:spLocks noChangeArrowheads="1"/>
            </p:cNvSpPr>
            <p:nvPr/>
          </p:nvSpPr>
          <p:spPr bwMode="auto">
            <a:xfrm>
              <a:off x="8783" y="7419"/>
              <a:ext cx="65" cy="161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299" name="Oval 251"/>
            <p:cNvSpPr>
              <a:spLocks noChangeArrowheads="1"/>
            </p:cNvSpPr>
            <p:nvPr/>
          </p:nvSpPr>
          <p:spPr bwMode="auto">
            <a:xfrm>
              <a:off x="8756" y="7394"/>
              <a:ext cx="202" cy="202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300" name="Rectangle 252"/>
            <p:cNvSpPr>
              <a:spLocks noChangeArrowheads="1"/>
            </p:cNvSpPr>
            <p:nvPr/>
          </p:nvSpPr>
          <p:spPr bwMode="auto">
            <a:xfrm>
              <a:off x="8733" y="7429"/>
              <a:ext cx="101" cy="135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2301" name="Group 253"/>
          <p:cNvGrpSpPr>
            <a:grpSpLocks/>
          </p:cNvGrpSpPr>
          <p:nvPr/>
        </p:nvGrpSpPr>
        <p:grpSpPr bwMode="auto">
          <a:xfrm flipH="1">
            <a:off x="3057525" y="3082925"/>
            <a:ext cx="693738" cy="1030288"/>
            <a:chOff x="2907" y="1144"/>
            <a:chExt cx="437" cy="649"/>
          </a:xfrm>
        </p:grpSpPr>
        <p:grpSp>
          <p:nvGrpSpPr>
            <p:cNvPr id="2302" name="Group 254"/>
            <p:cNvGrpSpPr>
              <a:grpSpLocks/>
            </p:cNvGrpSpPr>
            <p:nvPr/>
          </p:nvGrpSpPr>
          <p:grpSpPr bwMode="auto">
            <a:xfrm>
              <a:off x="2907" y="1144"/>
              <a:ext cx="231" cy="236"/>
              <a:chOff x="1122" y="1249"/>
              <a:chExt cx="231" cy="236"/>
            </a:xfrm>
          </p:grpSpPr>
          <p:sp>
            <p:nvSpPr>
              <p:cNvPr id="2303" name="Oval 255"/>
              <p:cNvSpPr>
                <a:spLocks noChangeArrowheads="1"/>
              </p:cNvSpPr>
              <p:nvPr/>
            </p:nvSpPr>
            <p:spPr bwMode="auto">
              <a:xfrm rot="-2887927">
                <a:off x="1121" y="1332"/>
                <a:ext cx="154" cy="152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304" name="Rectangle 256"/>
              <p:cNvSpPr>
                <a:spLocks noChangeArrowheads="1"/>
              </p:cNvSpPr>
              <p:nvPr/>
            </p:nvSpPr>
            <p:spPr bwMode="auto">
              <a:xfrm rot="-2887927">
                <a:off x="1232" y="1291"/>
                <a:ext cx="48" cy="122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305" name="Oval 257"/>
              <p:cNvSpPr>
                <a:spLocks noChangeArrowheads="1"/>
              </p:cNvSpPr>
              <p:nvPr/>
            </p:nvSpPr>
            <p:spPr bwMode="auto">
              <a:xfrm rot="-2887927">
                <a:off x="1202" y="1249"/>
                <a:ext cx="152" cy="151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306" name="Rectangle 258"/>
              <p:cNvSpPr>
                <a:spLocks noChangeArrowheads="1"/>
              </p:cNvSpPr>
              <p:nvPr/>
            </p:nvSpPr>
            <p:spPr bwMode="auto">
              <a:xfrm rot="-2887927">
                <a:off x="1199" y="1318"/>
                <a:ext cx="77" cy="104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2307" name="Group 259"/>
            <p:cNvGrpSpPr>
              <a:grpSpLocks/>
            </p:cNvGrpSpPr>
            <p:nvPr/>
          </p:nvGrpSpPr>
          <p:grpSpPr bwMode="auto">
            <a:xfrm>
              <a:off x="3081" y="1637"/>
              <a:ext cx="263" cy="156"/>
              <a:chOff x="8610" y="7390"/>
              <a:chExt cx="348" cy="206"/>
            </a:xfrm>
          </p:grpSpPr>
          <p:sp>
            <p:nvSpPr>
              <p:cNvPr id="2308" name="Oval 260"/>
              <p:cNvSpPr>
                <a:spLocks noChangeArrowheads="1"/>
              </p:cNvSpPr>
              <p:nvPr/>
            </p:nvSpPr>
            <p:spPr bwMode="auto">
              <a:xfrm>
                <a:off x="8610" y="7390"/>
                <a:ext cx="202" cy="202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309" name="Rectangle 261"/>
              <p:cNvSpPr>
                <a:spLocks noChangeArrowheads="1"/>
              </p:cNvSpPr>
              <p:nvPr/>
            </p:nvSpPr>
            <p:spPr bwMode="auto">
              <a:xfrm>
                <a:off x="8783" y="7419"/>
                <a:ext cx="65" cy="161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310" name="Oval 262"/>
              <p:cNvSpPr>
                <a:spLocks noChangeArrowheads="1"/>
              </p:cNvSpPr>
              <p:nvPr/>
            </p:nvSpPr>
            <p:spPr bwMode="auto">
              <a:xfrm>
                <a:off x="8756" y="7394"/>
                <a:ext cx="202" cy="202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311" name="Rectangle 263"/>
              <p:cNvSpPr>
                <a:spLocks noChangeArrowheads="1"/>
              </p:cNvSpPr>
              <p:nvPr/>
            </p:nvSpPr>
            <p:spPr bwMode="auto">
              <a:xfrm>
                <a:off x="8733" y="7429"/>
                <a:ext cx="101" cy="135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</p:grpSp>
      </p:grpSp>
      <p:grpSp>
        <p:nvGrpSpPr>
          <p:cNvPr id="2318" name="Group 270"/>
          <p:cNvGrpSpPr>
            <a:grpSpLocks/>
          </p:cNvGrpSpPr>
          <p:nvPr/>
        </p:nvGrpSpPr>
        <p:grpSpPr bwMode="auto">
          <a:xfrm>
            <a:off x="3849688" y="2754313"/>
            <a:ext cx="669925" cy="1809750"/>
            <a:chOff x="2425" y="1559"/>
            <a:chExt cx="422" cy="1140"/>
          </a:xfrm>
        </p:grpSpPr>
        <p:grpSp>
          <p:nvGrpSpPr>
            <p:cNvPr id="2157" name="Group 109"/>
            <p:cNvGrpSpPr>
              <a:grpSpLocks/>
            </p:cNvGrpSpPr>
            <p:nvPr/>
          </p:nvGrpSpPr>
          <p:grpSpPr bwMode="auto">
            <a:xfrm>
              <a:off x="2453" y="1559"/>
              <a:ext cx="394" cy="336"/>
              <a:chOff x="0" y="0"/>
              <a:chExt cx="20000" cy="20000"/>
            </a:xfrm>
          </p:grpSpPr>
          <p:sp>
            <p:nvSpPr>
              <p:cNvPr id="2158" name="Oval 110"/>
              <p:cNvSpPr>
                <a:spLocks noChangeArrowheads="1"/>
              </p:cNvSpPr>
              <p:nvPr/>
            </p:nvSpPr>
            <p:spPr bwMode="auto">
              <a:xfrm>
                <a:off x="12708" y="4317"/>
                <a:ext cx="7292" cy="705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159" name="Oval 111"/>
              <p:cNvSpPr>
                <a:spLocks noChangeArrowheads="1"/>
              </p:cNvSpPr>
              <p:nvPr/>
            </p:nvSpPr>
            <p:spPr bwMode="auto">
              <a:xfrm>
                <a:off x="0" y="2698"/>
                <a:ext cx="7292" cy="705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160" name="Oval 112"/>
              <p:cNvSpPr>
                <a:spLocks noChangeArrowheads="1"/>
              </p:cNvSpPr>
              <p:nvPr/>
            </p:nvSpPr>
            <p:spPr bwMode="auto">
              <a:xfrm>
                <a:off x="3631" y="2698"/>
                <a:ext cx="12284" cy="14604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161" name="Oval 113"/>
              <p:cNvSpPr>
                <a:spLocks noChangeArrowheads="1"/>
              </p:cNvSpPr>
              <p:nvPr/>
            </p:nvSpPr>
            <p:spPr bwMode="auto">
              <a:xfrm>
                <a:off x="6354" y="0"/>
                <a:ext cx="7292" cy="705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162" name="Oval 114"/>
              <p:cNvSpPr>
                <a:spLocks noChangeArrowheads="1"/>
              </p:cNvSpPr>
              <p:nvPr/>
            </p:nvSpPr>
            <p:spPr bwMode="auto">
              <a:xfrm>
                <a:off x="5446" y="12950"/>
                <a:ext cx="7292" cy="705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2312" name="Group 264"/>
            <p:cNvGrpSpPr>
              <a:grpSpLocks/>
            </p:cNvGrpSpPr>
            <p:nvPr/>
          </p:nvGrpSpPr>
          <p:grpSpPr bwMode="auto">
            <a:xfrm flipH="1">
              <a:off x="2425" y="2363"/>
              <a:ext cx="394" cy="336"/>
              <a:chOff x="0" y="0"/>
              <a:chExt cx="20000" cy="20000"/>
            </a:xfrm>
          </p:grpSpPr>
          <p:sp>
            <p:nvSpPr>
              <p:cNvPr id="2313" name="Oval 265"/>
              <p:cNvSpPr>
                <a:spLocks noChangeArrowheads="1"/>
              </p:cNvSpPr>
              <p:nvPr/>
            </p:nvSpPr>
            <p:spPr bwMode="auto">
              <a:xfrm>
                <a:off x="12708" y="4317"/>
                <a:ext cx="7292" cy="705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314" name="Oval 266"/>
              <p:cNvSpPr>
                <a:spLocks noChangeArrowheads="1"/>
              </p:cNvSpPr>
              <p:nvPr/>
            </p:nvSpPr>
            <p:spPr bwMode="auto">
              <a:xfrm>
                <a:off x="0" y="2698"/>
                <a:ext cx="7292" cy="705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315" name="Oval 267"/>
              <p:cNvSpPr>
                <a:spLocks noChangeArrowheads="1"/>
              </p:cNvSpPr>
              <p:nvPr/>
            </p:nvSpPr>
            <p:spPr bwMode="auto">
              <a:xfrm>
                <a:off x="3631" y="2698"/>
                <a:ext cx="12284" cy="14604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316" name="Oval 268"/>
              <p:cNvSpPr>
                <a:spLocks noChangeArrowheads="1"/>
              </p:cNvSpPr>
              <p:nvPr/>
            </p:nvSpPr>
            <p:spPr bwMode="auto">
              <a:xfrm>
                <a:off x="6354" y="0"/>
                <a:ext cx="7292" cy="705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317" name="Oval 269"/>
              <p:cNvSpPr>
                <a:spLocks noChangeArrowheads="1"/>
              </p:cNvSpPr>
              <p:nvPr/>
            </p:nvSpPr>
            <p:spPr bwMode="auto">
              <a:xfrm>
                <a:off x="5446" y="12950"/>
                <a:ext cx="7292" cy="705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</p:grpSp>
      <p:sp>
        <p:nvSpPr>
          <p:cNvPr id="2319" name="AutoShape 271"/>
          <p:cNvSpPr>
            <a:spLocks/>
          </p:cNvSpPr>
          <p:nvPr/>
        </p:nvSpPr>
        <p:spPr bwMode="auto">
          <a:xfrm>
            <a:off x="571500" y="2305050"/>
            <a:ext cx="1790700" cy="1447800"/>
          </a:xfrm>
          <a:prstGeom prst="callout2">
            <a:avLst>
              <a:gd name="adj1" fmla="val 7894"/>
              <a:gd name="adj2" fmla="val 104255"/>
              <a:gd name="adj3" fmla="val 7894"/>
              <a:gd name="adj4" fmla="val 130319"/>
              <a:gd name="adj5" fmla="val 55264"/>
              <a:gd name="adj6" fmla="val 157449"/>
            </a:avLst>
          </a:prstGeom>
          <a:solidFill>
            <a:srgbClr val="0099FF"/>
          </a:solidFill>
          <a:ln w="63500">
            <a:solidFill>
              <a:srgbClr val="FFFF00"/>
            </a:solidFill>
            <a:miter lim="800000"/>
            <a:headEnd/>
            <a:tailEnd type="triangle" w="lg" len="lg"/>
          </a:ln>
          <a:effectLst/>
        </p:spPr>
        <p:txBody>
          <a:bodyPr/>
          <a:lstStyle/>
          <a:p>
            <a:pPr algn="ctr"/>
            <a:r>
              <a:rPr lang="fr-FR" sz="2800" b="1">
                <a:solidFill>
                  <a:srgbClr val="FFFFFF"/>
                </a:solidFill>
                <a:effectLst/>
              </a:rPr>
              <a:t>Molécule de dioxygène</a:t>
            </a:r>
          </a:p>
        </p:txBody>
      </p:sp>
      <p:sp>
        <p:nvSpPr>
          <p:cNvPr id="2320" name="AutoShape 272"/>
          <p:cNvSpPr>
            <a:spLocks/>
          </p:cNvSpPr>
          <p:nvPr/>
        </p:nvSpPr>
        <p:spPr bwMode="auto">
          <a:xfrm>
            <a:off x="6475413" y="4914900"/>
            <a:ext cx="2019300" cy="1065213"/>
          </a:xfrm>
          <a:prstGeom prst="callout2">
            <a:avLst>
              <a:gd name="adj1" fmla="val 10731"/>
              <a:gd name="adj2" fmla="val -3773"/>
              <a:gd name="adj3" fmla="val 10731"/>
              <a:gd name="adj4" fmla="val -53773"/>
              <a:gd name="adj5" fmla="val -53500"/>
              <a:gd name="adj6" fmla="val -105662"/>
            </a:avLst>
          </a:prstGeom>
          <a:solidFill>
            <a:srgbClr val="0099FF"/>
          </a:solidFill>
          <a:ln w="63500">
            <a:solidFill>
              <a:srgbClr val="FFFF00"/>
            </a:solidFill>
            <a:miter lim="800000"/>
            <a:headEnd/>
            <a:tailEnd type="triangle" w="lg" len="lg"/>
          </a:ln>
          <a:effectLst/>
        </p:spPr>
        <p:txBody>
          <a:bodyPr lIns="90000" tIns="46800" rIns="90000" bIns="46800"/>
          <a:lstStyle/>
          <a:p>
            <a:pPr algn="ctr"/>
            <a:r>
              <a:rPr lang="fr-FR" sz="2800" b="1">
                <a:solidFill>
                  <a:srgbClr val="FFFFFF"/>
                </a:solidFill>
                <a:effectLst/>
              </a:rPr>
              <a:t>Molécule de méthane</a:t>
            </a:r>
          </a:p>
        </p:txBody>
      </p:sp>
      <p:sp>
        <p:nvSpPr>
          <p:cNvPr id="2321" name="Text Box 273"/>
          <p:cNvSpPr txBox="1">
            <a:spLocks noChangeArrowheads="1"/>
          </p:cNvSpPr>
          <p:nvPr/>
        </p:nvSpPr>
        <p:spPr bwMode="auto">
          <a:xfrm>
            <a:off x="3333750" y="5584825"/>
            <a:ext cx="1981200" cy="822325"/>
          </a:xfrm>
          <a:prstGeom prst="rect">
            <a:avLst/>
          </a:prstGeom>
          <a:noFill/>
          <a:ln w="6350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fr-FR" b="1">
                <a:solidFill>
                  <a:srgbClr val="DDDDDD"/>
                </a:solidFill>
                <a:effectLst/>
              </a:rPr>
              <a:t>Bec Bunsen</a:t>
            </a:r>
          </a:p>
          <a:p>
            <a:pPr algn="ctr"/>
            <a:r>
              <a:rPr lang="fr-FR" b="1">
                <a:solidFill>
                  <a:srgbClr val="DDDDDD"/>
                </a:solidFill>
                <a:effectLst/>
              </a:rPr>
              <a:t>virole ouverte</a:t>
            </a:r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5533" name="Group 301"/>
          <p:cNvGraphicFramePr>
            <a:graphicFrameLocks noGrp="1"/>
          </p:cNvGraphicFramePr>
          <p:nvPr/>
        </p:nvGraphicFramePr>
        <p:xfrm>
          <a:off x="457200" y="1320800"/>
          <a:ext cx="8267700" cy="5068888"/>
        </p:xfrm>
        <a:graphic>
          <a:graphicData uri="http://schemas.openxmlformats.org/drawingml/2006/table">
            <a:tbl>
              <a:tblPr/>
              <a:tblGrid>
                <a:gridCol w="1377950"/>
                <a:gridCol w="663575"/>
                <a:gridCol w="714375"/>
                <a:gridCol w="1377950"/>
                <a:gridCol w="1377950"/>
                <a:gridCol w="714375"/>
                <a:gridCol w="663575"/>
                <a:gridCol w="1377950"/>
              </a:tblGrid>
              <a:tr h="608013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charset="0"/>
                        </a:rPr>
                        <a:t>Molécules ayant réagi</a:t>
                      </a: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charset="0"/>
                        </a:rPr>
                        <a:t>Nouvelles molécules formées</a:t>
                      </a: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4135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 molécules de méthane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 molécules de dioxygène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 molécules d’eau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 molécules de dioxyde de carbone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504950"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5843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charset="0"/>
                        </a:rPr>
                        <a:t>Nombre d’atomes de carbone: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charset="0"/>
                        </a:rPr>
                        <a:t>Nombre d’atomes d’hydrogène: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charset="0"/>
                        </a:rPr>
                        <a:t>Nombre d’atomes d’oxygène: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charset="0"/>
                        </a:rPr>
                        <a:t>Nombre d’atomes de carbone:</a:t>
                      </a: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charset="0"/>
                        </a:rPr>
                        <a:t>Nombre d’atomes d’hydrogène: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charset="0"/>
                        </a:rPr>
                        <a:t>Nombre d’atomes d’oxygène: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5505" name="Text Box 273"/>
          <p:cNvSpPr txBox="1">
            <a:spLocks noChangeArrowheads="1"/>
          </p:cNvSpPr>
          <p:nvPr/>
        </p:nvSpPr>
        <p:spPr bwMode="auto">
          <a:xfrm>
            <a:off x="457200" y="266700"/>
            <a:ext cx="8274050" cy="762000"/>
          </a:xfrm>
          <a:prstGeom prst="rect">
            <a:avLst/>
          </a:prstGeom>
          <a:solidFill>
            <a:srgbClr val="3399FF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fr-FR" sz="4400" b="1">
                <a:solidFill>
                  <a:srgbClr val="FFFF00"/>
                </a:solidFill>
                <a:effectLst/>
              </a:rPr>
              <a:t>Bilan chimique de la combustion</a:t>
            </a:r>
            <a:endParaRPr lang="fr-FR" sz="2800" b="1">
              <a:solidFill>
                <a:srgbClr val="FFFF00"/>
              </a:solidFill>
              <a:effectLst/>
            </a:endParaRPr>
          </a:p>
        </p:txBody>
      </p:sp>
      <p:grpSp>
        <p:nvGrpSpPr>
          <p:cNvPr id="95534" name="Group 302"/>
          <p:cNvGrpSpPr>
            <a:grpSpLocks/>
          </p:cNvGrpSpPr>
          <p:nvPr/>
        </p:nvGrpSpPr>
        <p:grpSpPr bwMode="auto">
          <a:xfrm>
            <a:off x="460375" y="1885950"/>
            <a:ext cx="1862138" cy="2430463"/>
            <a:chOff x="290" y="1188"/>
            <a:chExt cx="1173" cy="1531"/>
          </a:xfrm>
        </p:grpSpPr>
        <p:grpSp>
          <p:nvGrpSpPr>
            <p:cNvPr id="95510" name="Group 278"/>
            <p:cNvGrpSpPr>
              <a:grpSpLocks/>
            </p:cNvGrpSpPr>
            <p:nvPr/>
          </p:nvGrpSpPr>
          <p:grpSpPr bwMode="auto">
            <a:xfrm>
              <a:off x="401" y="2383"/>
              <a:ext cx="394" cy="336"/>
              <a:chOff x="401" y="2407"/>
              <a:chExt cx="394" cy="336"/>
            </a:xfrm>
          </p:grpSpPr>
          <p:sp>
            <p:nvSpPr>
              <p:cNvPr id="95362" name="Oval 130"/>
              <p:cNvSpPr>
                <a:spLocks noChangeArrowheads="1"/>
              </p:cNvSpPr>
              <p:nvPr/>
            </p:nvSpPr>
            <p:spPr bwMode="auto">
              <a:xfrm>
                <a:off x="651" y="2480"/>
                <a:ext cx="144" cy="118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5363" name="Oval 131"/>
              <p:cNvSpPr>
                <a:spLocks noChangeArrowheads="1"/>
              </p:cNvSpPr>
              <p:nvPr/>
            </p:nvSpPr>
            <p:spPr bwMode="auto">
              <a:xfrm>
                <a:off x="401" y="2452"/>
                <a:ext cx="144" cy="119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5364" name="Oval 132"/>
              <p:cNvSpPr>
                <a:spLocks noChangeArrowheads="1"/>
              </p:cNvSpPr>
              <p:nvPr/>
            </p:nvSpPr>
            <p:spPr bwMode="auto">
              <a:xfrm>
                <a:off x="473" y="2452"/>
                <a:ext cx="242" cy="246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5365" name="Oval 133"/>
              <p:cNvSpPr>
                <a:spLocks noChangeArrowheads="1"/>
              </p:cNvSpPr>
              <p:nvPr/>
            </p:nvSpPr>
            <p:spPr bwMode="auto">
              <a:xfrm>
                <a:off x="526" y="2407"/>
                <a:ext cx="144" cy="118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5366" name="Oval 134"/>
              <p:cNvSpPr>
                <a:spLocks noChangeArrowheads="1"/>
              </p:cNvSpPr>
              <p:nvPr/>
            </p:nvSpPr>
            <p:spPr bwMode="auto">
              <a:xfrm>
                <a:off x="508" y="2625"/>
                <a:ext cx="144" cy="118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95511" name="Group 279"/>
            <p:cNvGrpSpPr>
              <a:grpSpLocks/>
            </p:cNvGrpSpPr>
            <p:nvPr/>
          </p:nvGrpSpPr>
          <p:grpSpPr bwMode="auto">
            <a:xfrm>
              <a:off x="1069" y="2371"/>
              <a:ext cx="394" cy="336"/>
              <a:chOff x="1069" y="2395"/>
              <a:chExt cx="394" cy="336"/>
            </a:xfrm>
          </p:grpSpPr>
          <p:sp>
            <p:nvSpPr>
              <p:cNvPr id="95367" name="Oval 135"/>
              <p:cNvSpPr>
                <a:spLocks noChangeArrowheads="1"/>
              </p:cNvSpPr>
              <p:nvPr/>
            </p:nvSpPr>
            <p:spPr bwMode="auto">
              <a:xfrm flipH="1">
                <a:off x="1069" y="2468"/>
                <a:ext cx="144" cy="118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5368" name="Oval 136"/>
              <p:cNvSpPr>
                <a:spLocks noChangeArrowheads="1"/>
              </p:cNvSpPr>
              <p:nvPr/>
            </p:nvSpPr>
            <p:spPr bwMode="auto">
              <a:xfrm flipH="1">
                <a:off x="1319" y="2440"/>
                <a:ext cx="144" cy="119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5369" name="Oval 137"/>
              <p:cNvSpPr>
                <a:spLocks noChangeArrowheads="1"/>
              </p:cNvSpPr>
              <p:nvPr/>
            </p:nvSpPr>
            <p:spPr bwMode="auto">
              <a:xfrm flipH="1">
                <a:off x="1149" y="2440"/>
                <a:ext cx="242" cy="246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5370" name="Oval 138"/>
              <p:cNvSpPr>
                <a:spLocks noChangeArrowheads="1"/>
              </p:cNvSpPr>
              <p:nvPr/>
            </p:nvSpPr>
            <p:spPr bwMode="auto">
              <a:xfrm flipH="1">
                <a:off x="1194" y="2395"/>
                <a:ext cx="144" cy="118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5371" name="Oval 139"/>
              <p:cNvSpPr>
                <a:spLocks noChangeArrowheads="1"/>
              </p:cNvSpPr>
              <p:nvPr/>
            </p:nvSpPr>
            <p:spPr bwMode="auto">
              <a:xfrm flipH="1">
                <a:off x="1212" y="2613"/>
                <a:ext cx="144" cy="118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95524" name="Text Box 292"/>
            <p:cNvSpPr txBox="1">
              <a:spLocks noChangeArrowheads="1"/>
            </p:cNvSpPr>
            <p:nvPr/>
          </p:nvSpPr>
          <p:spPr bwMode="auto">
            <a:xfrm>
              <a:off x="290" y="1188"/>
              <a:ext cx="244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fr-FR" sz="3200" b="1">
                  <a:solidFill>
                    <a:srgbClr val="FFFF00"/>
                  </a:solidFill>
                  <a:effectLst/>
                </a:rPr>
                <a:t>2</a:t>
              </a:r>
            </a:p>
          </p:txBody>
        </p:sp>
      </p:grpSp>
      <p:grpSp>
        <p:nvGrpSpPr>
          <p:cNvPr id="95535" name="Group 303"/>
          <p:cNvGrpSpPr>
            <a:grpSpLocks/>
          </p:cNvGrpSpPr>
          <p:nvPr/>
        </p:nvGrpSpPr>
        <p:grpSpPr bwMode="auto">
          <a:xfrm>
            <a:off x="2517775" y="1885950"/>
            <a:ext cx="1657350" cy="2479675"/>
            <a:chOff x="1586" y="1188"/>
            <a:chExt cx="1044" cy="1562"/>
          </a:xfrm>
        </p:grpSpPr>
        <p:grpSp>
          <p:nvGrpSpPr>
            <p:cNvPr id="95512" name="Group 280"/>
            <p:cNvGrpSpPr>
              <a:grpSpLocks/>
            </p:cNvGrpSpPr>
            <p:nvPr/>
          </p:nvGrpSpPr>
          <p:grpSpPr bwMode="auto">
            <a:xfrm>
              <a:off x="1880" y="2314"/>
              <a:ext cx="235" cy="137"/>
              <a:chOff x="1880" y="2326"/>
              <a:chExt cx="235" cy="137"/>
            </a:xfrm>
          </p:grpSpPr>
          <p:sp>
            <p:nvSpPr>
              <p:cNvPr id="95372" name="Oval 140"/>
              <p:cNvSpPr>
                <a:spLocks noChangeArrowheads="1"/>
              </p:cNvSpPr>
              <p:nvPr/>
            </p:nvSpPr>
            <p:spPr bwMode="auto">
              <a:xfrm rot="-2511620">
                <a:off x="1880" y="2326"/>
                <a:ext cx="132" cy="132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95373" name="Oval 141"/>
              <p:cNvSpPr>
                <a:spLocks noChangeArrowheads="1"/>
              </p:cNvSpPr>
              <p:nvPr/>
            </p:nvSpPr>
            <p:spPr bwMode="auto">
              <a:xfrm rot="-2511620">
                <a:off x="1983" y="2331"/>
                <a:ext cx="132" cy="132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grpSp>
          <p:nvGrpSpPr>
            <p:cNvPr id="95513" name="Group 281"/>
            <p:cNvGrpSpPr>
              <a:grpSpLocks/>
            </p:cNvGrpSpPr>
            <p:nvPr/>
          </p:nvGrpSpPr>
          <p:grpSpPr bwMode="auto">
            <a:xfrm>
              <a:off x="2395" y="2325"/>
              <a:ext cx="235" cy="137"/>
              <a:chOff x="2395" y="2337"/>
              <a:chExt cx="235" cy="137"/>
            </a:xfrm>
          </p:grpSpPr>
          <p:sp>
            <p:nvSpPr>
              <p:cNvPr id="95374" name="Oval 142"/>
              <p:cNvSpPr>
                <a:spLocks noChangeArrowheads="1"/>
              </p:cNvSpPr>
              <p:nvPr/>
            </p:nvSpPr>
            <p:spPr bwMode="auto">
              <a:xfrm rot="-2511620">
                <a:off x="2395" y="2337"/>
                <a:ext cx="132" cy="132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95375" name="Oval 143"/>
              <p:cNvSpPr>
                <a:spLocks noChangeArrowheads="1"/>
              </p:cNvSpPr>
              <p:nvPr/>
            </p:nvSpPr>
            <p:spPr bwMode="auto">
              <a:xfrm rot="-2511620">
                <a:off x="2498" y="2342"/>
                <a:ext cx="132" cy="132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grpSp>
          <p:nvGrpSpPr>
            <p:cNvPr id="95514" name="Group 282"/>
            <p:cNvGrpSpPr>
              <a:grpSpLocks/>
            </p:cNvGrpSpPr>
            <p:nvPr/>
          </p:nvGrpSpPr>
          <p:grpSpPr bwMode="auto">
            <a:xfrm>
              <a:off x="1880" y="2602"/>
              <a:ext cx="235" cy="137"/>
              <a:chOff x="1880" y="2614"/>
              <a:chExt cx="235" cy="137"/>
            </a:xfrm>
          </p:grpSpPr>
          <p:sp>
            <p:nvSpPr>
              <p:cNvPr id="95376" name="Oval 144"/>
              <p:cNvSpPr>
                <a:spLocks noChangeArrowheads="1"/>
              </p:cNvSpPr>
              <p:nvPr/>
            </p:nvSpPr>
            <p:spPr bwMode="auto">
              <a:xfrm rot="-2511620">
                <a:off x="1880" y="2614"/>
                <a:ext cx="132" cy="132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95377" name="Oval 145"/>
              <p:cNvSpPr>
                <a:spLocks noChangeArrowheads="1"/>
              </p:cNvSpPr>
              <p:nvPr/>
            </p:nvSpPr>
            <p:spPr bwMode="auto">
              <a:xfrm rot="-2511620">
                <a:off x="1983" y="2619"/>
                <a:ext cx="132" cy="132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grpSp>
          <p:nvGrpSpPr>
            <p:cNvPr id="95515" name="Group 283"/>
            <p:cNvGrpSpPr>
              <a:grpSpLocks/>
            </p:cNvGrpSpPr>
            <p:nvPr/>
          </p:nvGrpSpPr>
          <p:grpSpPr bwMode="auto">
            <a:xfrm>
              <a:off x="2395" y="2613"/>
              <a:ext cx="235" cy="137"/>
              <a:chOff x="2395" y="2625"/>
              <a:chExt cx="235" cy="137"/>
            </a:xfrm>
          </p:grpSpPr>
          <p:sp>
            <p:nvSpPr>
              <p:cNvPr id="95378" name="Oval 146"/>
              <p:cNvSpPr>
                <a:spLocks noChangeArrowheads="1"/>
              </p:cNvSpPr>
              <p:nvPr/>
            </p:nvSpPr>
            <p:spPr bwMode="auto">
              <a:xfrm rot="-2511620">
                <a:off x="2395" y="2625"/>
                <a:ext cx="132" cy="132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95379" name="Oval 147"/>
              <p:cNvSpPr>
                <a:spLocks noChangeArrowheads="1"/>
              </p:cNvSpPr>
              <p:nvPr/>
            </p:nvSpPr>
            <p:spPr bwMode="auto">
              <a:xfrm rot="-2511620">
                <a:off x="2498" y="2630"/>
                <a:ext cx="132" cy="132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sp>
          <p:nvSpPr>
            <p:cNvPr id="95525" name="Text Box 293"/>
            <p:cNvSpPr txBox="1">
              <a:spLocks noChangeArrowheads="1"/>
            </p:cNvSpPr>
            <p:nvPr/>
          </p:nvSpPr>
          <p:spPr bwMode="auto">
            <a:xfrm>
              <a:off x="1586" y="1188"/>
              <a:ext cx="244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fr-FR" sz="3200" b="1">
                  <a:solidFill>
                    <a:srgbClr val="FFFF00"/>
                  </a:solidFill>
                  <a:effectLst/>
                </a:rPr>
                <a:t>4</a:t>
              </a:r>
            </a:p>
          </p:txBody>
        </p:sp>
      </p:grpSp>
      <p:grpSp>
        <p:nvGrpSpPr>
          <p:cNvPr id="95537" name="Group 305"/>
          <p:cNvGrpSpPr>
            <a:grpSpLocks/>
          </p:cNvGrpSpPr>
          <p:nvPr/>
        </p:nvGrpSpPr>
        <p:grpSpPr bwMode="auto">
          <a:xfrm>
            <a:off x="6708775" y="1905000"/>
            <a:ext cx="1287463" cy="2662238"/>
            <a:chOff x="4226" y="1200"/>
            <a:chExt cx="811" cy="1677"/>
          </a:xfrm>
        </p:grpSpPr>
        <p:grpSp>
          <p:nvGrpSpPr>
            <p:cNvPr id="95520" name="Group 288"/>
            <p:cNvGrpSpPr>
              <a:grpSpLocks/>
            </p:cNvGrpSpPr>
            <p:nvPr/>
          </p:nvGrpSpPr>
          <p:grpSpPr bwMode="auto">
            <a:xfrm>
              <a:off x="4642" y="2218"/>
              <a:ext cx="395" cy="162"/>
              <a:chOff x="4642" y="2218"/>
              <a:chExt cx="395" cy="162"/>
            </a:xfrm>
          </p:grpSpPr>
          <p:sp>
            <p:nvSpPr>
              <p:cNvPr id="95388" name="Oval 156"/>
              <p:cNvSpPr>
                <a:spLocks noChangeArrowheads="1"/>
              </p:cNvSpPr>
              <p:nvPr/>
            </p:nvSpPr>
            <p:spPr bwMode="auto">
              <a:xfrm rot="7910443">
                <a:off x="4759" y="2218"/>
                <a:ext cx="159" cy="16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95394" name="Oval 162"/>
              <p:cNvSpPr>
                <a:spLocks noChangeArrowheads="1"/>
              </p:cNvSpPr>
              <p:nvPr/>
            </p:nvSpPr>
            <p:spPr bwMode="auto">
              <a:xfrm rot="7910443">
                <a:off x="4907" y="2234"/>
                <a:ext cx="130" cy="131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95395" name="Oval 163"/>
              <p:cNvSpPr>
                <a:spLocks noChangeArrowheads="1"/>
              </p:cNvSpPr>
              <p:nvPr/>
            </p:nvSpPr>
            <p:spPr bwMode="auto">
              <a:xfrm rot="7910443">
                <a:off x="4642" y="2250"/>
                <a:ext cx="130" cy="13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grpSp>
          <p:nvGrpSpPr>
            <p:cNvPr id="95521" name="Group 289"/>
            <p:cNvGrpSpPr>
              <a:grpSpLocks/>
            </p:cNvGrpSpPr>
            <p:nvPr/>
          </p:nvGrpSpPr>
          <p:grpSpPr bwMode="auto">
            <a:xfrm>
              <a:off x="4642" y="2715"/>
              <a:ext cx="395" cy="162"/>
              <a:chOff x="4642" y="2715"/>
              <a:chExt cx="395" cy="162"/>
            </a:xfrm>
          </p:grpSpPr>
          <p:sp>
            <p:nvSpPr>
              <p:cNvPr id="95389" name="Oval 157"/>
              <p:cNvSpPr>
                <a:spLocks noChangeArrowheads="1"/>
              </p:cNvSpPr>
              <p:nvPr/>
            </p:nvSpPr>
            <p:spPr bwMode="auto">
              <a:xfrm rot="7910443">
                <a:off x="4759" y="2715"/>
                <a:ext cx="159" cy="16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95396" name="Oval 164"/>
              <p:cNvSpPr>
                <a:spLocks noChangeArrowheads="1"/>
              </p:cNvSpPr>
              <p:nvPr/>
            </p:nvSpPr>
            <p:spPr bwMode="auto">
              <a:xfrm rot="7910443">
                <a:off x="4907" y="2731"/>
                <a:ext cx="130" cy="131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95397" name="Oval 165"/>
              <p:cNvSpPr>
                <a:spLocks noChangeArrowheads="1"/>
              </p:cNvSpPr>
              <p:nvPr/>
            </p:nvSpPr>
            <p:spPr bwMode="auto">
              <a:xfrm rot="7910443">
                <a:off x="4642" y="2747"/>
                <a:ext cx="130" cy="13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sp>
          <p:nvSpPr>
            <p:cNvPr id="95526" name="Text Box 294"/>
            <p:cNvSpPr txBox="1">
              <a:spLocks noChangeArrowheads="1"/>
            </p:cNvSpPr>
            <p:nvPr/>
          </p:nvSpPr>
          <p:spPr bwMode="auto">
            <a:xfrm>
              <a:off x="4226" y="1200"/>
              <a:ext cx="244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fr-FR" sz="3200" b="1">
                  <a:solidFill>
                    <a:srgbClr val="FFFF00"/>
                  </a:solidFill>
                  <a:effectLst/>
                </a:rPr>
                <a:t>2</a:t>
              </a:r>
            </a:p>
          </p:txBody>
        </p:sp>
      </p:grpSp>
      <p:grpSp>
        <p:nvGrpSpPr>
          <p:cNvPr id="95536" name="Group 304"/>
          <p:cNvGrpSpPr>
            <a:grpSpLocks/>
          </p:cNvGrpSpPr>
          <p:nvPr/>
        </p:nvGrpSpPr>
        <p:grpSpPr bwMode="auto">
          <a:xfrm>
            <a:off x="4613275" y="1885950"/>
            <a:ext cx="1800225" cy="2676525"/>
            <a:chOff x="2906" y="1188"/>
            <a:chExt cx="1134" cy="1686"/>
          </a:xfrm>
        </p:grpSpPr>
        <p:grpSp>
          <p:nvGrpSpPr>
            <p:cNvPr id="95518" name="Group 286"/>
            <p:cNvGrpSpPr>
              <a:grpSpLocks/>
            </p:cNvGrpSpPr>
            <p:nvPr/>
          </p:nvGrpSpPr>
          <p:grpSpPr bwMode="auto">
            <a:xfrm>
              <a:off x="3303" y="2202"/>
              <a:ext cx="239" cy="189"/>
              <a:chOff x="3303" y="2190"/>
              <a:chExt cx="239" cy="189"/>
            </a:xfrm>
          </p:grpSpPr>
          <p:sp>
            <p:nvSpPr>
              <p:cNvPr id="95380" name="Oval 148"/>
              <p:cNvSpPr>
                <a:spLocks noChangeArrowheads="1"/>
              </p:cNvSpPr>
              <p:nvPr/>
            </p:nvSpPr>
            <p:spPr bwMode="auto">
              <a:xfrm rot="-18630758">
                <a:off x="3303" y="2289"/>
                <a:ext cx="90" cy="90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95381" name="Oval 149"/>
              <p:cNvSpPr>
                <a:spLocks noChangeArrowheads="1"/>
              </p:cNvSpPr>
              <p:nvPr/>
            </p:nvSpPr>
            <p:spPr bwMode="auto">
              <a:xfrm rot="-18630758">
                <a:off x="3452" y="2288"/>
                <a:ext cx="90" cy="90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95390" name="Oval 158"/>
              <p:cNvSpPr>
                <a:spLocks noChangeArrowheads="1"/>
              </p:cNvSpPr>
              <p:nvPr/>
            </p:nvSpPr>
            <p:spPr bwMode="auto">
              <a:xfrm rot="5857170" flipH="1">
                <a:off x="3357" y="2190"/>
                <a:ext cx="152" cy="151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95519" name="Group 287"/>
            <p:cNvGrpSpPr>
              <a:grpSpLocks/>
            </p:cNvGrpSpPr>
            <p:nvPr/>
          </p:nvGrpSpPr>
          <p:grpSpPr bwMode="auto">
            <a:xfrm>
              <a:off x="3765" y="2193"/>
              <a:ext cx="239" cy="189"/>
              <a:chOff x="3765" y="2181"/>
              <a:chExt cx="239" cy="189"/>
            </a:xfrm>
          </p:grpSpPr>
          <p:sp>
            <p:nvSpPr>
              <p:cNvPr id="95382" name="Oval 150"/>
              <p:cNvSpPr>
                <a:spLocks noChangeArrowheads="1"/>
              </p:cNvSpPr>
              <p:nvPr/>
            </p:nvSpPr>
            <p:spPr bwMode="auto">
              <a:xfrm rot="-18630758">
                <a:off x="3765" y="2280"/>
                <a:ext cx="90" cy="90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95383" name="Oval 151"/>
              <p:cNvSpPr>
                <a:spLocks noChangeArrowheads="1"/>
              </p:cNvSpPr>
              <p:nvPr/>
            </p:nvSpPr>
            <p:spPr bwMode="auto">
              <a:xfrm rot="-18630758">
                <a:off x="3914" y="2279"/>
                <a:ext cx="90" cy="90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95391" name="Oval 159"/>
              <p:cNvSpPr>
                <a:spLocks noChangeArrowheads="1"/>
              </p:cNvSpPr>
              <p:nvPr/>
            </p:nvSpPr>
            <p:spPr bwMode="auto">
              <a:xfrm rot="5857170" flipH="1">
                <a:off x="3819" y="2181"/>
                <a:ext cx="152" cy="151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95516" name="Group 284"/>
            <p:cNvGrpSpPr>
              <a:grpSpLocks/>
            </p:cNvGrpSpPr>
            <p:nvPr/>
          </p:nvGrpSpPr>
          <p:grpSpPr bwMode="auto">
            <a:xfrm>
              <a:off x="3309" y="2685"/>
              <a:ext cx="239" cy="189"/>
              <a:chOff x="3309" y="2673"/>
              <a:chExt cx="239" cy="189"/>
            </a:xfrm>
          </p:grpSpPr>
          <p:sp>
            <p:nvSpPr>
              <p:cNvPr id="95384" name="Oval 152"/>
              <p:cNvSpPr>
                <a:spLocks noChangeArrowheads="1"/>
              </p:cNvSpPr>
              <p:nvPr/>
            </p:nvSpPr>
            <p:spPr bwMode="auto">
              <a:xfrm rot="-18630758">
                <a:off x="3309" y="2772"/>
                <a:ext cx="90" cy="90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95385" name="Oval 153"/>
              <p:cNvSpPr>
                <a:spLocks noChangeArrowheads="1"/>
              </p:cNvSpPr>
              <p:nvPr/>
            </p:nvSpPr>
            <p:spPr bwMode="auto">
              <a:xfrm rot="-18630758">
                <a:off x="3458" y="2771"/>
                <a:ext cx="90" cy="90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95392" name="Oval 160"/>
              <p:cNvSpPr>
                <a:spLocks noChangeArrowheads="1"/>
              </p:cNvSpPr>
              <p:nvPr/>
            </p:nvSpPr>
            <p:spPr bwMode="auto">
              <a:xfrm rot="5857170" flipH="1">
                <a:off x="3363" y="2673"/>
                <a:ext cx="152" cy="151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95517" name="Group 285"/>
            <p:cNvGrpSpPr>
              <a:grpSpLocks/>
            </p:cNvGrpSpPr>
            <p:nvPr/>
          </p:nvGrpSpPr>
          <p:grpSpPr bwMode="auto">
            <a:xfrm>
              <a:off x="3801" y="2679"/>
              <a:ext cx="239" cy="189"/>
              <a:chOff x="3801" y="2667"/>
              <a:chExt cx="239" cy="189"/>
            </a:xfrm>
          </p:grpSpPr>
          <p:sp>
            <p:nvSpPr>
              <p:cNvPr id="95386" name="Oval 154"/>
              <p:cNvSpPr>
                <a:spLocks noChangeArrowheads="1"/>
              </p:cNvSpPr>
              <p:nvPr/>
            </p:nvSpPr>
            <p:spPr bwMode="auto">
              <a:xfrm rot="-18630758">
                <a:off x="3801" y="2766"/>
                <a:ext cx="90" cy="90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95387" name="Oval 155"/>
              <p:cNvSpPr>
                <a:spLocks noChangeArrowheads="1"/>
              </p:cNvSpPr>
              <p:nvPr/>
            </p:nvSpPr>
            <p:spPr bwMode="auto">
              <a:xfrm rot="-18630758">
                <a:off x="3950" y="2765"/>
                <a:ext cx="90" cy="90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95393" name="Oval 161"/>
              <p:cNvSpPr>
                <a:spLocks noChangeArrowheads="1"/>
              </p:cNvSpPr>
              <p:nvPr/>
            </p:nvSpPr>
            <p:spPr bwMode="auto">
              <a:xfrm rot="5857170" flipH="1">
                <a:off x="3855" y="2667"/>
                <a:ext cx="152" cy="151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95527" name="Text Box 295"/>
            <p:cNvSpPr txBox="1">
              <a:spLocks noChangeArrowheads="1"/>
            </p:cNvSpPr>
            <p:nvPr/>
          </p:nvSpPr>
          <p:spPr bwMode="auto">
            <a:xfrm>
              <a:off x="2906" y="1188"/>
              <a:ext cx="244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fr-FR" sz="3200" b="1">
                  <a:solidFill>
                    <a:srgbClr val="FFFF00"/>
                  </a:solidFill>
                  <a:effectLst/>
                </a:rPr>
                <a:t>4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5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5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5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5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07" name="Text Box 31"/>
          <p:cNvSpPr txBox="1">
            <a:spLocks noChangeArrowheads="1"/>
          </p:cNvSpPr>
          <p:nvPr/>
        </p:nvSpPr>
        <p:spPr bwMode="auto">
          <a:xfrm>
            <a:off x="828675" y="5670550"/>
            <a:ext cx="412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fr-FR" sz="3600" b="1">
                <a:solidFill>
                  <a:srgbClr val="66FF33"/>
                </a:solidFill>
                <a:effectLst/>
              </a:rPr>
              <a:t>2</a:t>
            </a:r>
          </a:p>
        </p:txBody>
      </p:sp>
      <p:sp>
        <p:nvSpPr>
          <p:cNvPr id="24608" name="Text Box 32"/>
          <p:cNvSpPr txBox="1">
            <a:spLocks noChangeArrowheads="1"/>
          </p:cNvSpPr>
          <p:nvPr/>
        </p:nvSpPr>
        <p:spPr bwMode="auto">
          <a:xfrm>
            <a:off x="2295525" y="5670550"/>
            <a:ext cx="412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fr-FR" sz="3600" b="1">
                <a:solidFill>
                  <a:srgbClr val="66FF33"/>
                </a:solidFill>
                <a:effectLst/>
              </a:rPr>
              <a:t>8</a:t>
            </a:r>
          </a:p>
        </p:txBody>
      </p:sp>
      <p:sp>
        <p:nvSpPr>
          <p:cNvPr id="24609" name="Text Box 33"/>
          <p:cNvSpPr txBox="1">
            <a:spLocks noChangeArrowheads="1"/>
          </p:cNvSpPr>
          <p:nvPr/>
        </p:nvSpPr>
        <p:spPr bwMode="auto">
          <a:xfrm>
            <a:off x="3762375" y="5670550"/>
            <a:ext cx="412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fr-FR" sz="3600" b="1">
                <a:solidFill>
                  <a:srgbClr val="66FF33"/>
                </a:solidFill>
                <a:effectLst/>
              </a:rPr>
              <a:t>8</a:t>
            </a:r>
          </a:p>
        </p:txBody>
      </p:sp>
      <p:sp>
        <p:nvSpPr>
          <p:cNvPr id="24610" name="Text Box 34"/>
          <p:cNvSpPr txBox="1">
            <a:spLocks noChangeArrowheads="1"/>
          </p:cNvSpPr>
          <p:nvPr/>
        </p:nvSpPr>
        <p:spPr bwMode="auto">
          <a:xfrm>
            <a:off x="5140325" y="5664200"/>
            <a:ext cx="412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fr-FR" sz="3600" b="1">
                <a:solidFill>
                  <a:srgbClr val="66FF33"/>
                </a:solidFill>
                <a:effectLst/>
              </a:rPr>
              <a:t>2</a:t>
            </a:r>
          </a:p>
        </p:txBody>
      </p:sp>
      <p:sp>
        <p:nvSpPr>
          <p:cNvPr id="24611" name="Text Box 35"/>
          <p:cNvSpPr txBox="1">
            <a:spLocks noChangeArrowheads="1"/>
          </p:cNvSpPr>
          <p:nvPr/>
        </p:nvSpPr>
        <p:spPr bwMode="auto">
          <a:xfrm>
            <a:off x="6448425" y="5664200"/>
            <a:ext cx="412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fr-FR" sz="3600" b="1">
                <a:solidFill>
                  <a:srgbClr val="66FF33"/>
                </a:solidFill>
                <a:effectLst/>
              </a:rPr>
              <a:t>8</a:t>
            </a:r>
          </a:p>
        </p:txBody>
      </p:sp>
      <p:sp>
        <p:nvSpPr>
          <p:cNvPr id="24612" name="Text Box 36"/>
          <p:cNvSpPr txBox="1">
            <a:spLocks noChangeArrowheads="1"/>
          </p:cNvSpPr>
          <p:nvPr/>
        </p:nvSpPr>
        <p:spPr bwMode="auto">
          <a:xfrm>
            <a:off x="7781925" y="5664200"/>
            <a:ext cx="412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fr-FR" sz="3600" b="1">
                <a:solidFill>
                  <a:srgbClr val="66FF33"/>
                </a:solidFill>
                <a:effectLst/>
              </a:rPr>
              <a:t>8</a:t>
            </a:r>
          </a:p>
        </p:txBody>
      </p:sp>
      <p:sp>
        <p:nvSpPr>
          <p:cNvPr id="24613" name="Oval 37"/>
          <p:cNvSpPr>
            <a:spLocks noChangeArrowheads="1"/>
          </p:cNvSpPr>
          <p:nvPr/>
        </p:nvSpPr>
        <p:spPr bwMode="auto">
          <a:xfrm>
            <a:off x="1033463" y="3937000"/>
            <a:ext cx="228600" cy="187325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4614" name="Oval 38"/>
          <p:cNvSpPr>
            <a:spLocks noChangeArrowheads="1"/>
          </p:cNvSpPr>
          <p:nvPr/>
        </p:nvSpPr>
        <p:spPr bwMode="auto">
          <a:xfrm>
            <a:off x="636588" y="3892550"/>
            <a:ext cx="228600" cy="188913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4615" name="Oval 39"/>
          <p:cNvSpPr>
            <a:spLocks noChangeArrowheads="1"/>
          </p:cNvSpPr>
          <p:nvPr/>
        </p:nvSpPr>
        <p:spPr bwMode="auto">
          <a:xfrm>
            <a:off x="750888" y="3892550"/>
            <a:ext cx="384175" cy="390525"/>
          </a:xfrm>
          <a:prstGeom prst="ellipse">
            <a:avLst/>
          </a:prstGeom>
          <a:solidFill>
            <a:srgbClr val="000000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4616" name="Oval 40"/>
          <p:cNvSpPr>
            <a:spLocks noChangeArrowheads="1"/>
          </p:cNvSpPr>
          <p:nvPr/>
        </p:nvSpPr>
        <p:spPr bwMode="auto">
          <a:xfrm>
            <a:off x="835025" y="3821113"/>
            <a:ext cx="228600" cy="187325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4617" name="Oval 41"/>
          <p:cNvSpPr>
            <a:spLocks noChangeArrowheads="1"/>
          </p:cNvSpPr>
          <p:nvPr/>
        </p:nvSpPr>
        <p:spPr bwMode="auto">
          <a:xfrm>
            <a:off x="806450" y="4167188"/>
            <a:ext cx="228600" cy="187325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4618" name="Oval 42"/>
          <p:cNvSpPr>
            <a:spLocks noChangeArrowheads="1"/>
          </p:cNvSpPr>
          <p:nvPr/>
        </p:nvSpPr>
        <p:spPr bwMode="auto">
          <a:xfrm flipH="1">
            <a:off x="1697038" y="3917950"/>
            <a:ext cx="228600" cy="187325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4619" name="Oval 43"/>
          <p:cNvSpPr>
            <a:spLocks noChangeArrowheads="1"/>
          </p:cNvSpPr>
          <p:nvPr/>
        </p:nvSpPr>
        <p:spPr bwMode="auto">
          <a:xfrm flipH="1">
            <a:off x="2093913" y="3873500"/>
            <a:ext cx="228600" cy="188913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4620" name="Oval 44"/>
          <p:cNvSpPr>
            <a:spLocks noChangeArrowheads="1"/>
          </p:cNvSpPr>
          <p:nvPr/>
        </p:nvSpPr>
        <p:spPr bwMode="auto">
          <a:xfrm flipH="1">
            <a:off x="1824038" y="3873500"/>
            <a:ext cx="384175" cy="390525"/>
          </a:xfrm>
          <a:prstGeom prst="ellipse">
            <a:avLst/>
          </a:prstGeom>
          <a:solidFill>
            <a:srgbClr val="000000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4621" name="Oval 45"/>
          <p:cNvSpPr>
            <a:spLocks noChangeArrowheads="1"/>
          </p:cNvSpPr>
          <p:nvPr/>
        </p:nvSpPr>
        <p:spPr bwMode="auto">
          <a:xfrm flipH="1">
            <a:off x="1895475" y="3802063"/>
            <a:ext cx="228600" cy="187325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4622" name="Oval 46"/>
          <p:cNvSpPr>
            <a:spLocks noChangeArrowheads="1"/>
          </p:cNvSpPr>
          <p:nvPr/>
        </p:nvSpPr>
        <p:spPr bwMode="auto">
          <a:xfrm flipH="1">
            <a:off x="1924050" y="4148138"/>
            <a:ext cx="228600" cy="187325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4623" name="Oval 47"/>
          <p:cNvSpPr>
            <a:spLocks noChangeArrowheads="1"/>
          </p:cNvSpPr>
          <p:nvPr/>
        </p:nvSpPr>
        <p:spPr bwMode="auto">
          <a:xfrm rot="-2511620">
            <a:off x="2984500" y="3692525"/>
            <a:ext cx="209550" cy="20955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24624" name="Oval 48"/>
          <p:cNvSpPr>
            <a:spLocks noChangeArrowheads="1"/>
          </p:cNvSpPr>
          <p:nvPr/>
        </p:nvSpPr>
        <p:spPr bwMode="auto">
          <a:xfrm rot="-2511620">
            <a:off x="3148013" y="3700463"/>
            <a:ext cx="209550" cy="20955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24625" name="Oval 49"/>
          <p:cNvSpPr>
            <a:spLocks noChangeArrowheads="1"/>
          </p:cNvSpPr>
          <p:nvPr/>
        </p:nvSpPr>
        <p:spPr bwMode="auto">
          <a:xfrm rot="-2511620">
            <a:off x="3802063" y="3709988"/>
            <a:ext cx="209550" cy="20955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24626" name="Oval 50"/>
          <p:cNvSpPr>
            <a:spLocks noChangeArrowheads="1"/>
          </p:cNvSpPr>
          <p:nvPr/>
        </p:nvSpPr>
        <p:spPr bwMode="auto">
          <a:xfrm rot="-2511620">
            <a:off x="3965575" y="3717925"/>
            <a:ext cx="209550" cy="20955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24627" name="Oval 51"/>
          <p:cNvSpPr>
            <a:spLocks noChangeArrowheads="1"/>
          </p:cNvSpPr>
          <p:nvPr/>
        </p:nvSpPr>
        <p:spPr bwMode="auto">
          <a:xfrm rot="-2511620">
            <a:off x="2984500" y="4149725"/>
            <a:ext cx="209550" cy="20955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24628" name="Oval 52"/>
          <p:cNvSpPr>
            <a:spLocks noChangeArrowheads="1"/>
          </p:cNvSpPr>
          <p:nvPr/>
        </p:nvSpPr>
        <p:spPr bwMode="auto">
          <a:xfrm rot="-2511620">
            <a:off x="3148013" y="4157663"/>
            <a:ext cx="209550" cy="20955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24629" name="Oval 53"/>
          <p:cNvSpPr>
            <a:spLocks noChangeArrowheads="1"/>
          </p:cNvSpPr>
          <p:nvPr/>
        </p:nvSpPr>
        <p:spPr bwMode="auto">
          <a:xfrm rot="-2511620">
            <a:off x="3802063" y="4167188"/>
            <a:ext cx="209550" cy="20955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24630" name="Oval 54"/>
          <p:cNvSpPr>
            <a:spLocks noChangeArrowheads="1"/>
          </p:cNvSpPr>
          <p:nvPr/>
        </p:nvSpPr>
        <p:spPr bwMode="auto">
          <a:xfrm rot="-2511620">
            <a:off x="3965575" y="4175125"/>
            <a:ext cx="209550" cy="20955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24631" name="Oval 55"/>
          <p:cNvSpPr>
            <a:spLocks noChangeArrowheads="1"/>
          </p:cNvSpPr>
          <p:nvPr/>
        </p:nvSpPr>
        <p:spPr bwMode="auto">
          <a:xfrm rot="-18630758">
            <a:off x="5243513" y="3633788"/>
            <a:ext cx="142875" cy="142875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24632" name="Oval 56"/>
          <p:cNvSpPr>
            <a:spLocks noChangeArrowheads="1"/>
          </p:cNvSpPr>
          <p:nvPr/>
        </p:nvSpPr>
        <p:spPr bwMode="auto">
          <a:xfrm rot="-18630758">
            <a:off x="5480050" y="3632200"/>
            <a:ext cx="142875" cy="142875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24633" name="Oval 57"/>
          <p:cNvSpPr>
            <a:spLocks noChangeArrowheads="1"/>
          </p:cNvSpPr>
          <p:nvPr/>
        </p:nvSpPr>
        <p:spPr bwMode="auto">
          <a:xfrm rot="-18630758">
            <a:off x="5976938" y="3619500"/>
            <a:ext cx="142875" cy="142875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24634" name="Oval 58"/>
          <p:cNvSpPr>
            <a:spLocks noChangeArrowheads="1"/>
          </p:cNvSpPr>
          <p:nvPr/>
        </p:nvSpPr>
        <p:spPr bwMode="auto">
          <a:xfrm rot="-18630758">
            <a:off x="6213475" y="3617913"/>
            <a:ext cx="142875" cy="142875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24635" name="Oval 59"/>
          <p:cNvSpPr>
            <a:spLocks noChangeArrowheads="1"/>
          </p:cNvSpPr>
          <p:nvPr/>
        </p:nvSpPr>
        <p:spPr bwMode="auto">
          <a:xfrm rot="-18630758">
            <a:off x="5253038" y="4400550"/>
            <a:ext cx="142875" cy="142875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24636" name="Oval 60"/>
          <p:cNvSpPr>
            <a:spLocks noChangeArrowheads="1"/>
          </p:cNvSpPr>
          <p:nvPr/>
        </p:nvSpPr>
        <p:spPr bwMode="auto">
          <a:xfrm rot="-18630758">
            <a:off x="5489575" y="4398963"/>
            <a:ext cx="142875" cy="142875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24637" name="Oval 61"/>
          <p:cNvSpPr>
            <a:spLocks noChangeArrowheads="1"/>
          </p:cNvSpPr>
          <p:nvPr/>
        </p:nvSpPr>
        <p:spPr bwMode="auto">
          <a:xfrm rot="-18630758">
            <a:off x="6034088" y="4391025"/>
            <a:ext cx="142875" cy="142875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24638" name="Oval 62"/>
          <p:cNvSpPr>
            <a:spLocks noChangeArrowheads="1"/>
          </p:cNvSpPr>
          <p:nvPr/>
        </p:nvSpPr>
        <p:spPr bwMode="auto">
          <a:xfrm rot="-18630758">
            <a:off x="6270625" y="4389438"/>
            <a:ext cx="142875" cy="142875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24639" name="Oval 63"/>
          <p:cNvSpPr>
            <a:spLocks noChangeArrowheads="1"/>
          </p:cNvSpPr>
          <p:nvPr/>
        </p:nvSpPr>
        <p:spPr bwMode="auto">
          <a:xfrm rot="7910443">
            <a:off x="7555706" y="3520282"/>
            <a:ext cx="252413" cy="2540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24640" name="Oval 64"/>
          <p:cNvSpPr>
            <a:spLocks noChangeArrowheads="1"/>
          </p:cNvSpPr>
          <p:nvPr/>
        </p:nvSpPr>
        <p:spPr bwMode="auto">
          <a:xfrm rot="7910443">
            <a:off x="7555707" y="4309269"/>
            <a:ext cx="252412" cy="2540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24641" name="Oval 65"/>
          <p:cNvSpPr>
            <a:spLocks noChangeArrowheads="1"/>
          </p:cNvSpPr>
          <p:nvPr/>
        </p:nvSpPr>
        <p:spPr bwMode="auto">
          <a:xfrm rot="5857170" flipH="1">
            <a:off x="5328444" y="3477419"/>
            <a:ext cx="241300" cy="239712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24642" name="Oval 66"/>
          <p:cNvSpPr>
            <a:spLocks noChangeArrowheads="1"/>
          </p:cNvSpPr>
          <p:nvPr/>
        </p:nvSpPr>
        <p:spPr bwMode="auto">
          <a:xfrm rot="5857170" flipH="1">
            <a:off x="6061869" y="3463132"/>
            <a:ext cx="241300" cy="239712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24643" name="Oval 67"/>
          <p:cNvSpPr>
            <a:spLocks noChangeArrowheads="1"/>
          </p:cNvSpPr>
          <p:nvPr/>
        </p:nvSpPr>
        <p:spPr bwMode="auto">
          <a:xfrm rot="5857170" flipH="1">
            <a:off x="5337969" y="4244182"/>
            <a:ext cx="241300" cy="239712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24644" name="Oval 68"/>
          <p:cNvSpPr>
            <a:spLocks noChangeArrowheads="1"/>
          </p:cNvSpPr>
          <p:nvPr/>
        </p:nvSpPr>
        <p:spPr bwMode="auto">
          <a:xfrm rot="5857170" flipH="1">
            <a:off x="6119019" y="4234657"/>
            <a:ext cx="241300" cy="239712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24645" name="Oval 69"/>
          <p:cNvSpPr>
            <a:spLocks noChangeArrowheads="1"/>
          </p:cNvSpPr>
          <p:nvPr/>
        </p:nvSpPr>
        <p:spPr bwMode="auto">
          <a:xfrm rot="7910443">
            <a:off x="7789069" y="3547269"/>
            <a:ext cx="206375" cy="207963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24646" name="Oval 70"/>
          <p:cNvSpPr>
            <a:spLocks noChangeArrowheads="1"/>
          </p:cNvSpPr>
          <p:nvPr/>
        </p:nvSpPr>
        <p:spPr bwMode="auto">
          <a:xfrm rot="7910443">
            <a:off x="7369175" y="3571875"/>
            <a:ext cx="206375" cy="206375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24647" name="Oval 71"/>
          <p:cNvSpPr>
            <a:spLocks noChangeArrowheads="1"/>
          </p:cNvSpPr>
          <p:nvPr/>
        </p:nvSpPr>
        <p:spPr bwMode="auto">
          <a:xfrm rot="7910443">
            <a:off x="7789069" y="4336256"/>
            <a:ext cx="206375" cy="207963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24648" name="Oval 72"/>
          <p:cNvSpPr>
            <a:spLocks noChangeArrowheads="1"/>
          </p:cNvSpPr>
          <p:nvPr/>
        </p:nvSpPr>
        <p:spPr bwMode="auto">
          <a:xfrm rot="7910443">
            <a:off x="7369175" y="4360863"/>
            <a:ext cx="206375" cy="206375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24649" name="Text Box 73"/>
          <p:cNvSpPr txBox="1">
            <a:spLocks noChangeArrowheads="1"/>
          </p:cNvSpPr>
          <p:nvPr/>
        </p:nvSpPr>
        <p:spPr bwMode="auto">
          <a:xfrm>
            <a:off x="457200" y="266700"/>
            <a:ext cx="8274050" cy="762000"/>
          </a:xfrm>
          <a:prstGeom prst="rect">
            <a:avLst/>
          </a:prstGeom>
          <a:solidFill>
            <a:srgbClr val="3399FF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fr-FR" sz="4400" b="1">
                <a:solidFill>
                  <a:srgbClr val="FFFF00"/>
                </a:solidFill>
                <a:effectLst/>
              </a:rPr>
              <a:t>Bilan chimique de la combustion</a:t>
            </a:r>
            <a:endParaRPr lang="fr-FR" sz="2800" b="1">
              <a:solidFill>
                <a:srgbClr val="FFFF00"/>
              </a:solidFill>
              <a:effectLst/>
            </a:endParaRPr>
          </a:p>
        </p:txBody>
      </p:sp>
      <p:graphicFrame>
        <p:nvGraphicFramePr>
          <p:cNvPr id="24809" name="Group 233"/>
          <p:cNvGraphicFramePr>
            <a:graphicFrameLocks noGrp="1"/>
          </p:cNvGraphicFramePr>
          <p:nvPr/>
        </p:nvGraphicFramePr>
        <p:xfrm>
          <a:off x="457200" y="1320800"/>
          <a:ext cx="8267700" cy="5068888"/>
        </p:xfrm>
        <a:graphic>
          <a:graphicData uri="http://schemas.openxmlformats.org/drawingml/2006/table">
            <a:tbl>
              <a:tblPr/>
              <a:tblGrid>
                <a:gridCol w="1377950"/>
                <a:gridCol w="663575"/>
                <a:gridCol w="714375"/>
                <a:gridCol w="1377950"/>
                <a:gridCol w="1377950"/>
                <a:gridCol w="714375"/>
                <a:gridCol w="663575"/>
                <a:gridCol w="1377950"/>
              </a:tblGrid>
              <a:tr h="608013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charset="0"/>
                        </a:rPr>
                        <a:t>Molécules ayant réagi</a:t>
                      </a: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charset="0"/>
                        </a:rPr>
                        <a:t>Nouvelles molécules formées</a:t>
                      </a: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4135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 molécules de méthane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 molécules de dioxygène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 molécules d’eau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 molécules de dioxyde de carbone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504950"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5843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charset="0"/>
                        </a:rPr>
                        <a:t>Nombre d’atomes de carbone: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charset="0"/>
                        </a:rPr>
                        <a:t>Nombre d’atomes d’hydrogène: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charset="0"/>
                        </a:rPr>
                        <a:t>Nombre d’atomes d’oxygène: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charset="0"/>
                        </a:rPr>
                        <a:t>Nombre d’atomes de carbone:</a:t>
                      </a: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charset="0"/>
                        </a:rPr>
                        <a:t>Nombre d’atomes d’hydrogène: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charset="0"/>
                        </a:rPr>
                        <a:t>Nombre d’atomes d’oxygène: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4838" name="Text Box 262"/>
          <p:cNvSpPr txBox="1">
            <a:spLocks noChangeArrowheads="1"/>
          </p:cNvSpPr>
          <p:nvPr/>
        </p:nvSpPr>
        <p:spPr bwMode="auto">
          <a:xfrm>
            <a:off x="460375" y="1885950"/>
            <a:ext cx="3873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3200" b="1">
                <a:solidFill>
                  <a:srgbClr val="FFFF00"/>
                </a:solidFill>
                <a:effectLst/>
              </a:rPr>
              <a:t>2</a:t>
            </a:r>
          </a:p>
        </p:txBody>
      </p:sp>
      <p:sp>
        <p:nvSpPr>
          <p:cNvPr id="24839" name="Text Box 263"/>
          <p:cNvSpPr txBox="1">
            <a:spLocks noChangeArrowheads="1"/>
          </p:cNvSpPr>
          <p:nvPr/>
        </p:nvSpPr>
        <p:spPr bwMode="auto">
          <a:xfrm>
            <a:off x="2517775" y="1885950"/>
            <a:ext cx="3873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3200" b="1">
                <a:solidFill>
                  <a:srgbClr val="FFFF00"/>
                </a:solidFill>
                <a:effectLst/>
              </a:rPr>
              <a:t>4</a:t>
            </a:r>
          </a:p>
        </p:txBody>
      </p:sp>
      <p:sp>
        <p:nvSpPr>
          <p:cNvPr id="24840" name="Text Box 264"/>
          <p:cNvSpPr txBox="1">
            <a:spLocks noChangeArrowheads="1"/>
          </p:cNvSpPr>
          <p:nvPr/>
        </p:nvSpPr>
        <p:spPr bwMode="auto">
          <a:xfrm>
            <a:off x="6708775" y="1905000"/>
            <a:ext cx="3873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3200" b="1">
                <a:solidFill>
                  <a:srgbClr val="FFFF00"/>
                </a:solidFill>
                <a:effectLst/>
              </a:rPr>
              <a:t>2</a:t>
            </a:r>
          </a:p>
        </p:txBody>
      </p:sp>
      <p:sp>
        <p:nvSpPr>
          <p:cNvPr id="24841" name="Text Box 265"/>
          <p:cNvSpPr txBox="1">
            <a:spLocks noChangeArrowheads="1"/>
          </p:cNvSpPr>
          <p:nvPr/>
        </p:nvSpPr>
        <p:spPr bwMode="auto">
          <a:xfrm>
            <a:off x="4613275" y="1885950"/>
            <a:ext cx="3873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3200" b="1">
                <a:solidFill>
                  <a:srgbClr val="FFFF00"/>
                </a:solidFill>
                <a:effectLst/>
              </a:rPr>
              <a:t>4</a:t>
            </a:r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5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800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50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1000"/>
                            </p:stCondLst>
                            <p:childTnLst>
                              <p:par>
                                <p:cTn id="3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500"/>
                            </p:stCondLst>
                            <p:childTnLst>
                              <p:par>
                                <p:cTn id="4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00"/>
                            </p:stCondLst>
                            <p:childTnLst>
                              <p:par>
                                <p:cTn id="5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8000"/>
                            </p:stCondLst>
                            <p:childTnLst>
                              <p:par>
                                <p:cTn id="5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9500"/>
                            </p:stCondLst>
                            <p:childTnLst>
                              <p:par>
                                <p:cTn id="6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1000"/>
                            </p:stCondLst>
                            <p:childTnLst>
                              <p:par>
                                <p:cTn id="6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0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"/>
                            </p:stCondLst>
                            <p:childTnLst>
                              <p:par>
                                <p:cTn id="8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2000"/>
                            </p:stCondLst>
                            <p:childTnLst>
                              <p:par>
                                <p:cTn id="8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3500"/>
                            </p:stCondLst>
                            <p:childTnLst>
                              <p:par>
                                <p:cTn id="8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000"/>
                            </p:stCondLst>
                            <p:childTnLst>
                              <p:par>
                                <p:cTn id="9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6500"/>
                            </p:stCondLst>
                            <p:childTnLst>
                              <p:par>
                                <p:cTn id="9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8000"/>
                            </p:stCondLst>
                            <p:childTnLst>
                              <p:par>
                                <p:cTn id="9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500"/>
                            </p:stCondLst>
                            <p:childTnLst>
                              <p:par>
                                <p:cTn id="9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500"/>
                            </p:stCondLst>
                            <p:childTnLst>
                              <p:par>
                                <p:cTn id="10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1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3500"/>
                            </p:stCondLst>
                            <p:childTnLst>
                              <p:par>
                                <p:cTn id="11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5000"/>
                            </p:stCondLst>
                            <p:childTnLst>
                              <p:par>
                                <p:cTn id="11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6500"/>
                            </p:stCondLst>
                            <p:childTnLst>
                              <p:par>
                                <p:cTn id="12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8000"/>
                            </p:stCondLst>
                            <p:childTnLst>
                              <p:par>
                                <p:cTn id="12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9500"/>
                            </p:stCondLst>
                            <p:childTnLst>
                              <p:par>
                                <p:cTn id="12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11000"/>
                            </p:stCondLst>
                            <p:childTnLst>
                              <p:par>
                                <p:cTn id="13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607" grpId="0" autoUpdateAnimBg="0"/>
      <p:bldP spid="24608" grpId="0" autoUpdateAnimBg="0"/>
      <p:bldP spid="24609" grpId="0" autoUpdateAnimBg="0"/>
      <p:bldP spid="24610" grpId="0" autoUpdateAnimBg="0"/>
      <p:bldP spid="24611" grpId="0" autoUpdateAnimBg="0"/>
      <p:bldP spid="24612" grpId="0" autoUpdateAnimBg="0"/>
      <p:bldP spid="24613" grpId="0" animBg="1"/>
      <p:bldP spid="24614" grpId="0" animBg="1"/>
      <p:bldP spid="24615" grpId="0" animBg="1"/>
      <p:bldP spid="24616" grpId="0" animBg="1"/>
      <p:bldP spid="24617" grpId="0" animBg="1"/>
      <p:bldP spid="24618" grpId="0" animBg="1"/>
      <p:bldP spid="24619" grpId="0" animBg="1"/>
      <p:bldP spid="24620" grpId="0" animBg="1"/>
      <p:bldP spid="24621" grpId="0" animBg="1"/>
      <p:bldP spid="24622" grpId="0" animBg="1"/>
      <p:bldP spid="24623" grpId="0" animBg="1"/>
      <p:bldP spid="24624" grpId="0" animBg="1"/>
      <p:bldP spid="24625" grpId="0" animBg="1"/>
      <p:bldP spid="24626" grpId="0" animBg="1"/>
      <p:bldP spid="24627" grpId="0" animBg="1"/>
      <p:bldP spid="24628" grpId="0" animBg="1"/>
      <p:bldP spid="24629" grpId="0" animBg="1"/>
      <p:bldP spid="24630" grpId="0" animBg="1"/>
      <p:bldP spid="24631" grpId="0" animBg="1"/>
      <p:bldP spid="24632" grpId="0" animBg="1"/>
      <p:bldP spid="24633" grpId="0" animBg="1"/>
      <p:bldP spid="24634" grpId="0" animBg="1"/>
      <p:bldP spid="24635" grpId="0" animBg="1"/>
      <p:bldP spid="24636" grpId="0" animBg="1"/>
      <p:bldP spid="24637" grpId="0" animBg="1"/>
      <p:bldP spid="24638" grpId="0" animBg="1"/>
      <p:bldP spid="24639" grpId="0" animBg="1"/>
      <p:bldP spid="24640" grpId="0" animBg="1"/>
      <p:bldP spid="24641" grpId="0" animBg="1"/>
      <p:bldP spid="24642" grpId="0" animBg="1"/>
      <p:bldP spid="24643" grpId="0" animBg="1"/>
      <p:bldP spid="24644" grpId="0" animBg="1"/>
      <p:bldP spid="24645" grpId="0" animBg="1"/>
      <p:bldP spid="24646" grpId="0" animBg="1"/>
      <p:bldP spid="24647" grpId="0" animBg="1"/>
      <p:bldP spid="2464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9330" name="Group 2"/>
          <p:cNvGrpSpPr>
            <a:grpSpLocks/>
          </p:cNvGrpSpPr>
          <p:nvPr/>
        </p:nvGrpSpPr>
        <p:grpSpPr bwMode="auto">
          <a:xfrm>
            <a:off x="5657850" y="3790950"/>
            <a:ext cx="2628900" cy="495300"/>
            <a:chOff x="996" y="3372"/>
            <a:chExt cx="1656" cy="312"/>
          </a:xfrm>
        </p:grpSpPr>
        <p:sp>
          <p:nvSpPr>
            <p:cNvPr id="99331" name="AutoShape 3"/>
            <p:cNvSpPr>
              <a:spLocks noChangeArrowheads="1"/>
            </p:cNvSpPr>
            <p:nvPr/>
          </p:nvSpPr>
          <p:spPr bwMode="auto">
            <a:xfrm>
              <a:off x="1044" y="3420"/>
              <a:ext cx="1560" cy="264"/>
            </a:xfrm>
            <a:prstGeom prst="roundRect">
              <a:avLst>
                <a:gd name="adj" fmla="val 50000"/>
              </a:avLst>
            </a:prstGeom>
            <a:solidFill>
              <a:srgbClr val="99CC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9332" name="Rectangle 4"/>
            <p:cNvSpPr>
              <a:spLocks noChangeArrowheads="1"/>
            </p:cNvSpPr>
            <p:nvPr/>
          </p:nvSpPr>
          <p:spPr bwMode="auto">
            <a:xfrm>
              <a:off x="996" y="3372"/>
              <a:ext cx="1656" cy="216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99334" name="AutoShape 6"/>
          <p:cNvSpPr>
            <a:spLocks noChangeArrowheads="1"/>
          </p:cNvSpPr>
          <p:nvPr/>
        </p:nvSpPr>
        <p:spPr bwMode="auto">
          <a:xfrm>
            <a:off x="1314450" y="3867150"/>
            <a:ext cx="2476500" cy="419100"/>
          </a:xfrm>
          <a:prstGeom prst="roundRect">
            <a:avLst>
              <a:gd name="adj" fmla="val 50000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99335" name="Rectangle 7"/>
          <p:cNvSpPr>
            <a:spLocks noChangeArrowheads="1"/>
          </p:cNvSpPr>
          <p:nvPr/>
        </p:nvSpPr>
        <p:spPr bwMode="auto">
          <a:xfrm>
            <a:off x="1238250" y="3790950"/>
            <a:ext cx="2628900" cy="342900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99336" name="Text Box 8"/>
          <p:cNvSpPr txBox="1">
            <a:spLocks noChangeArrowheads="1"/>
          </p:cNvSpPr>
          <p:nvPr/>
        </p:nvSpPr>
        <p:spPr bwMode="auto">
          <a:xfrm>
            <a:off x="157163" y="263525"/>
            <a:ext cx="8882062" cy="1920875"/>
          </a:xfrm>
          <a:prstGeom prst="rect">
            <a:avLst/>
          </a:prstGeom>
          <a:solidFill>
            <a:srgbClr val="0099FF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fr-FR" sz="4000" b="1">
                <a:solidFill>
                  <a:srgbClr val="FFFF00"/>
                </a:solidFill>
                <a:effectLst/>
              </a:rPr>
              <a:t>Comme dans la combustion du carbone,</a:t>
            </a:r>
          </a:p>
          <a:p>
            <a:pPr algn="ctr"/>
            <a:r>
              <a:rPr lang="fr-FR" sz="4000" b="1">
                <a:solidFill>
                  <a:srgbClr val="FFFF00"/>
                </a:solidFill>
                <a:effectLst/>
              </a:rPr>
              <a:t> le nombre d’atomes de chaque sorte</a:t>
            </a:r>
          </a:p>
          <a:p>
            <a:pPr algn="ctr"/>
            <a:r>
              <a:rPr lang="fr-FR" sz="4000" b="1">
                <a:solidFill>
                  <a:srgbClr val="FFFF00"/>
                </a:solidFill>
                <a:effectLst/>
              </a:rPr>
              <a:t>se conserve.</a:t>
            </a:r>
          </a:p>
        </p:txBody>
      </p:sp>
      <p:sp>
        <p:nvSpPr>
          <p:cNvPr id="99344" name="Line 16"/>
          <p:cNvSpPr>
            <a:spLocks noChangeShapeType="1"/>
          </p:cNvSpPr>
          <p:nvPr/>
        </p:nvSpPr>
        <p:spPr bwMode="auto">
          <a:xfrm flipH="1" flipV="1">
            <a:off x="4743450" y="3257550"/>
            <a:ext cx="0" cy="1143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fr-FR"/>
          </a:p>
        </p:txBody>
      </p:sp>
      <p:grpSp>
        <p:nvGrpSpPr>
          <p:cNvPr id="99358" name="Group 30"/>
          <p:cNvGrpSpPr>
            <a:grpSpLocks/>
          </p:cNvGrpSpPr>
          <p:nvPr/>
        </p:nvGrpSpPr>
        <p:grpSpPr bwMode="auto">
          <a:xfrm>
            <a:off x="1341438" y="3725863"/>
            <a:ext cx="1266825" cy="552450"/>
            <a:chOff x="845" y="2347"/>
            <a:chExt cx="798" cy="348"/>
          </a:xfrm>
        </p:grpSpPr>
        <p:grpSp>
          <p:nvGrpSpPr>
            <p:cNvPr id="99356" name="Group 28"/>
            <p:cNvGrpSpPr>
              <a:grpSpLocks/>
            </p:cNvGrpSpPr>
            <p:nvPr/>
          </p:nvGrpSpPr>
          <p:grpSpPr bwMode="auto">
            <a:xfrm>
              <a:off x="845" y="2347"/>
              <a:ext cx="394" cy="336"/>
              <a:chOff x="401" y="2407"/>
              <a:chExt cx="394" cy="336"/>
            </a:xfrm>
          </p:grpSpPr>
          <p:sp>
            <p:nvSpPr>
              <p:cNvPr id="99346" name="Oval 18"/>
              <p:cNvSpPr>
                <a:spLocks noChangeArrowheads="1"/>
              </p:cNvSpPr>
              <p:nvPr/>
            </p:nvSpPr>
            <p:spPr bwMode="auto">
              <a:xfrm>
                <a:off x="651" y="2480"/>
                <a:ext cx="144" cy="118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9347" name="Oval 19"/>
              <p:cNvSpPr>
                <a:spLocks noChangeArrowheads="1"/>
              </p:cNvSpPr>
              <p:nvPr/>
            </p:nvSpPr>
            <p:spPr bwMode="auto">
              <a:xfrm>
                <a:off x="401" y="2452"/>
                <a:ext cx="144" cy="119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9348" name="Oval 20"/>
              <p:cNvSpPr>
                <a:spLocks noChangeArrowheads="1"/>
              </p:cNvSpPr>
              <p:nvPr/>
            </p:nvSpPr>
            <p:spPr bwMode="auto">
              <a:xfrm>
                <a:off x="473" y="2452"/>
                <a:ext cx="242" cy="246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9349" name="Oval 21"/>
              <p:cNvSpPr>
                <a:spLocks noChangeArrowheads="1"/>
              </p:cNvSpPr>
              <p:nvPr/>
            </p:nvSpPr>
            <p:spPr bwMode="auto">
              <a:xfrm>
                <a:off x="526" y="2407"/>
                <a:ext cx="144" cy="118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9350" name="Oval 22"/>
              <p:cNvSpPr>
                <a:spLocks noChangeArrowheads="1"/>
              </p:cNvSpPr>
              <p:nvPr/>
            </p:nvSpPr>
            <p:spPr bwMode="auto">
              <a:xfrm>
                <a:off x="508" y="2625"/>
                <a:ext cx="144" cy="118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99357" name="Group 29"/>
            <p:cNvGrpSpPr>
              <a:grpSpLocks/>
            </p:cNvGrpSpPr>
            <p:nvPr/>
          </p:nvGrpSpPr>
          <p:grpSpPr bwMode="auto">
            <a:xfrm>
              <a:off x="1249" y="2359"/>
              <a:ext cx="394" cy="336"/>
              <a:chOff x="1069" y="2395"/>
              <a:chExt cx="394" cy="336"/>
            </a:xfrm>
          </p:grpSpPr>
          <p:sp>
            <p:nvSpPr>
              <p:cNvPr id="99351" name="Oval 23"/>
              <p:cNvSpPr>
                <a:spLocks noChangeArrowheads="1"/>
              </p:cNvSpPr>
              <p:nvPr/>
            </p:nvSpPr>
            <p:spPr bwMode="auto">
              <a:xfrm flipH="1">
                <a:off x="1069" y="2468"/>
                <a:ext cx="144" cy="118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9352" name="Oval 24"/>
              <p:cNvSpPr>
                <a:spLocks noChangeArrowheads="1"/>
              </p:cNvSpPr>
              <p:nvPr/>
            </p:nvSpPr>
            <p:spPr bwMode="auto">
              <a:xfrm flipH="1">
                <a:off x="1319" y="2440"/>
                <a:ext cx="144" cy="119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9353" name="Oval 25"/>
              <p:cNvSpPr>
                <a:spLocks noChangeArrowheads="1"/>
              </p:cNvSpPr>
              <p:nvPr/>
            </p:nvSpPr>
            <p:spPr bwMode="auto">
              <a:xfrm flipH="1">
                <a:off x="1149" y="2440"/>
                <a:ext cx="242" cy="246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9354" name="Oval 26"/>
              <p:cNvSpPr>
                <a:spLocks noChangeArrowheads="1"/>
              </p:cNvSpPr>
              <p:nvPr/>
            </p:nvSpPr>
            <p:spPr bwMode="auto">
              <a:xfrm flipH="1">
                <a:off x="1194" y="2395"/>
                <a:ext cx="144" cy="118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9355" name="Oval 27"/>
              <p:cNvSpPr>
                <a:spLocks noChangeArrowheads="1"/>
              </p:cNvSpPr>
              <p:nvPr/>
            </p:nvSpPr>
            <p:spPr bwMode="auto">
              <a:xfrm flipH="1">
                <a:off x="1212" y="2613"/>
                <a:ext cx="144" cy="118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</p:grpSp>
    </p:spTree>
  </p:cSld>
  <p:clrMapOvr>
    <a:masterClrMapping/>
  </p:clrMapOvr>
  <p:transition advClick="0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93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93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0594" name="Group 2"/>
          <p:cNvGrpSpPr>
            <a:grpSpLocks/>
          </p:cNvGrpSpPr>
          <p:nvPr/>
        </p:nvGrpSpPr>
        <p:grpSpPr bwMode="auto">
          <a:xfrm>
            <a:off x="5657850" y="3638550"/>
            <a:ext cx="2628900" cy="495300"/>
            <a:chOff x="996" y="3372"/>
            <a:chExt cx="1656" cy="312"/>
          </a:xfrm>
        </p:grpSpPr>
        <p:sp>
          <p:nvSpPr>
            <p:cNvPr id="110595" name="AutoShape 3"/>
            <p:cNvSpPr>
              <a:spLocks noChangeArrowheads="1"/>
            </p:cNvSpPr>
            <p:nvPr/>
          </p:nvSpPr>
          <p:spPr bwMode="auto">
            <a:xfrm>
              <a:off x="1044" y="3420"/>
              <a:ext cx="1560" cy="264"/>
            </a:xfrm>
            <a:prstGeom prst="roundRect">
              <a:avLst>
                <a:gd name="adj" fmla="val 50000"/>
              </a:avLst>
            </a:prstGeom>
            <a:solidFill>
              <a:srgbClr val="99CC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0596" name="Rectangle 4"/>
            <p:cNvSpPr>
              <a:spLocks noChangeArrowheads="1"/>
            </p:cNvSpPr>
            <p:nvPr/>
          </p:nvSpPr>
          <p:spPr bwMode="auto">
            <a:xfrm>
              <a:off x="996" y="3372"/>
              <a:ext cx="1656" cy="216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110597" name="Group 5"/>
          <p:cNvGrpSpPr>
            <a:grpSpLocks/>
          </p:cNvGrpSpPr>
          <p:nvPr/>
        </p:nvGrpSpPr>
        <p:grpSpPr bwMode="auto">
          <a:xfrm>
            <a:off x="1238250" y="3943350"/>
            <a:ext cx="2628900" cy="495300"/>
            <a:chOff x="996" y="3372"/>
            <a:chExt cx="1656" cy="312"/>
          </a:xfrm>
        </p:grpSpPr>
        <p:sp>
          <p:nvSpPr>
            <p:cNvPr id="110598" name="AutoShape 6"/>
            <p:cNvSpPr>
              <a:spLocks noChangeArrowheads="1"/>
            </p:cNvSpPr>
            <p:nvPr/>
          </p:nvSpPr>
          <p:spPr bwMode="auto">
            <a:xfrm>
              <a:off x="1044" y="3420"/>
              <a:ext cx="1560" cy="264"/>
            </a:xfrm>
            <a:prstGeom prst="roundRect">
              <a:avLst>
                <a:gd name="adj" fmla="val 50000"/>
              </a:avLst>
            </a:prstGeom>
            <a:solidFill>
              <a:srgbClr val="99CC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0599" name="Rectangle 7"/>
            <p:cNvSpPr>
              <a:spLocks noChangeArrowheads="1"/>
            </p:cNvSpPr>
            <p:nvPr/>
          </p:nvSpPr>
          <p:spPr bwMode="auto">
            <a:xfrm>
              <a:off x="996" y="3372"/>
              <a:ext cx="1656" cy="216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110601" name="Line 9"/>
          <p:cNvSpPr>
            <a:spLocks noChangeShapeType="1"/>
          </p:cNvSpPr>
          <p:nvPr/>
        </p:nvSpPr>
        <p:spPr bwMode="auto">
          <a:xfrm flipH="1" flipV="1">
            <a:off x="4552950" y="3295650"/>
            <a:ext cx="190500" cy="11049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fr-FR"/>
          </a:p>
        </p:txBody>
      </p:sp>
      <p:grpSp>
        <p:nvGrpSpPr>
          <p:cNvPr id="110611" name="Group 19"/>
          <p:cNvGrpSpPr>
            <a:grpSpLocks/>
          </p:cNvGrpSpPr>
          <p:nvPr/>
        </p:nvGrpSpPr>
        <p:grpSpPr bwMode="auto">
          <a:xfrm>
            <a:off x="1341438" y="3878263"/>
            <a:ext cx="1266825" cy="552450"/>
            <a:chOff x="845" y="2347"/>
            <a:chExt cx="798" cy="348"/>
          </a:xfrm>
        </p:grpSpPr>
        <p:grpSp>
          <p:nvGrpSpPr>
            <p:cNvPr id="110612" name="Group 20"/>
            <p:cNvGrpSpPr>
              <a:grpSpLocks/>
            </p:cNvGrpSpPr>
            <p:nvPr/>
          </p:nvGrpSpPr>
          <p:grpSpPr bwMode="auto">
            <a:xfrm>
              <a:off x="845" y="2347"/>
              <a:ext cx="394" cy="336"/>
              <a:chOff x="401" y="2407"/>
              <a:chExt cx="394" cy="336"/>
            </a:xfrm>
          </p:grpSpPr>
          <p:sp>
            <p:nvSpPr>
              <p:cNvPr id="110613" name="Oval 21"/>
              <p:cNvSpPr>
                <a:spLocks noChangeArrowheads="1"/>
              </p:cNvSpPr>
              <p:nvPr/>
            </p:nvSpPr>
            <p:spPr bwMode="auto">
              <a:xfrm>
                <a:off x="651" y="2480"/>
                <a:ext cx="144" cy="118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614" name="Oval 22"/>
              <p:cNvSpPr>
                <a:spLocks noChangeArrowheads="1"/>
              </p:cNvSpPr>
              <p:nvPr/>
            </p:nvSpPr>
            <p:spPr bwMode="auto">
              <a:xfrm>
                <a:off x="401" y="2452"/>
                <a:ext cx="144" cy="119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615" name="Oval 23"/>
              <p:cNvSpPr>
                <a:spLocks noChangeArrowheads="1"/>
              </p:cNvSpPr>
              <p:nvPr/>
            </p:nvSpPr>
            <p:spPr bwMode="auto">
              <a:xfrm>
                <a:off x="473" y="2452"/>
                <a:ext cx="242" cy="246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616" name="Oval 24"/>
              <p:cNvSpPr>
                <a:spLocks noChangeArrowheads="1"/>
              </p:cNvSpPr>
              <p:nvPr/>
            </p:nvSpPr>
            <p:spPr bwMode="auto">
              <a:xfrm>
                <a:off x="526" y="2407"/>
                <a:ext cx="144" cy="118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617" name="Oval 25"/>
              <p:cNvSpPr>
                <a:spLocks noChangeArrowheads="1"/>
              </p:cNvSpPr>
              <p:nvPr/>
            </p:nvSpPr>
            <p:spPr bwMode="auto">
              <a:xfrm>
                <a:off x="508" y="2625"/>
                <a:ext cx="144" cy="118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110618" name="Group 26"/>
            <p:cNvGrpSpPr>
              <a:grpSpLocks/>
            </p:cNvGrpSpPr>
            <p:nvPr/>
          </p:nvGrpSpPr>
          <p:grpSpPr bwMode="auto">
            <a:xfrm>
              <a:off x="1249" y="2359"/>
              <a:ext cx="394" cy="336"/>
              <a:chOff x="1069" y="2395"/>
              <a:chExt cx="394" cy="336"/>
            </a:xfrm>
          </p:grpSpPr>
          <p:sp>
            <p:nvSpPr>
              <p:cNvPr id="110619" name="Oval 27"/>
              <p:cNvSpPr>
                <a:spLocks noChangeArrowheads="1"/>
              </p:cNvSpPr>
              <p:nvPr/>
            </p:nvSpPr>
            <p:spPr bwMode="auto">
              <a:xfrm flipH="1">
                <a:off x="1069" y="2468"/>
                <a:ext cx="144" cy="118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620" name="Oval 28"/>
              <p:cNvSpPr>
                <a:spLocks noChangeArrowheads="1"/>
              </p:cNvSpPr>
              <p:nvPr/>
            </p:nvSpPr>
            <p:spPr bwMode="auto">
              <a:xfrm flipH="1">
                <a:off x="1319" y="2440"/>
                <a:ext cx="144" cy="119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621" name="Oval 29"/>
              <p:cNvSpPr>
                <a:spLocks noChangeArrowheads="1"/>
              </p:cNvSpPr>
              <p:nvPr/>
            </p:nvSpPr>
            <p:spPr bwMode="auto">
              <a:xfrm flipH="1">
                <a:off x="1149" y="2440"/>
                <a:ext cx="242" cy="246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622" name="Oval 30"/>
              <p:cNvSpPr>
                <a:spLocks noChangeArrowheads="1"/>
              </p:cNvSpPr>
              <p:nvPr/>
            </p:nvSpPr>
            <p:spPr bwMode="auto">
              <a:xfrm flipH="1">
                <a:off x="1194" y="2395"/>
                <a:ext cx="144" cy="118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623" name="Oval 31"/>
              <p:cNvSpPr>
                <a:spLocks noChangeArrowheads="1"/>
              </p:cNvSpPr>
              <p:nvPr/>
            </p:nvSpPr>
            <p:spPr bwMode="auto">
              <a:xfrm flipH="1">
                <a:off x="1212" y="2613"/>
                <a:ext cx="144" cy="118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</p:grpSp>
      <p:sp>
        <p:nvSpPr>
          <p:cNvPr id="110624" name="Text Box 32"/>
          <p:cNvSpPr txBox="1">
            <a:spLocks noChangeArrowheads="1"/>
          </p:cNvSpPr>
          <p:nvPr/>
        </p:nvSpPr>
        <p:spPr bwMode="auto">
          <a:xfrm>
            <a:off x="157163" y="263525"/>
            <a:ext cx="8882062" cy="1920875"/>
          </a:xfrm>
          <a:prstGeom prst="rect">
            <a:avLst/>
          </a:prstGeom>
          <a:solidFill>
            <a:srgbClr val="0099FF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fr-FR" sz="4000" b="1">
                <a:solidFill>
                  <a:srgbClr val="FFFF00"/>
                </a:solidFill>
                <a:effectLst/>
              </a:rPr>
              <a:t>Comme dans la combustion du carbone,</a:t>
            </a:r>
          </a:p>
          <a:p>
            <a:pPr algn="ctr"/>
            <a:r>
              <a:rPr lang="fr-FR" sz="4000" b="1">
                <a:solidFill>
                  <a:srgbClr val="FFFF00"/>
                </a:solidFill>
                <a:effectLst/>
              </a:rPr>
              <a:t> le nombre d’atomes de chaque sorte</a:t>
            </a:r>
          </a:p>
          <a:p>
            <a:pPr algn="ctr"/>
            <a:r>
              <a:rPr lang="fr-FR" sz="4000" b="1">
                <a:solidFill>
                  <a:srgbClr val="FFFF00"/>
                </a:solidFill>
                <a:effectLst/>
              </a:rPr>
              <a:t>se conserve.</a:t>
            </a:r>
          </a:p>
        </p:txBody>
      </p:sp>
    </p:spTree>
  </p:cSld>
  <p:clrMapOvr>
    <a:masterClrMapping/>
  </p:clrMapOvr>
  <p:transition advClick="0" advTm="1000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354" name="Group 2"/>
          <p:cNvGrpSpPr>
            <a:grpSpLocks/>
          </p:cNvGrpSpPr>
          <p:nvPr/>
        </p:nvGrpSpPr>
        <p:grpSpPr bwMode="auto">
          <a:xfrm>
            <a:off x="5657850" y="3638550"/>
            <a:ext cx="2628900" cy="495300"/>
            <a:chOff x="996" y="3372"/>
            <a:chExt cx="1656" cy="312"/>
          </a:xfrm>
        </p:grpSpPr>
        <p:sp>
          <p:nvSpPr>
            <p:cNvPr id="100355" name="AutoShape 3"/>
            <p:cNvSpPr>
              <a:spLocks noChangeArrowheads="1"/>
            </p:cNvSpPr>
            <p:nvPr/>
          </p:nvSpPr>
          <p:spPr bwMode="auto">
            <a:xfrm>
              <a:off x="1044" y="3420"/>
              <a:ext cx="1560" cy="264"/>
            </a:xfrm>
            <a:prstGeom prst="roundRect">
              <a:avLst>
                <a:gd name="adj" fmla="val 50000"/>
              </a:avLst>
            </a:prstGeom>
            <a:solidFill>
              <a:srgbClr val="99CC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0356" name="Rectangle 4"/>
            <p:cNvSpPr>
              <a:spLocks noChangeArrowheads="1"/>
            </p:cNvSpPr>
            <p:nvPr/>
          </p:nvSpPr>
          <p:spPr bwMode="auto">
            <a:xfrm>
              <a:off x="996" y="3372"/>
              <a:ext cx="1656" cy="216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100357" name="Group 5"/>
          <p:cNvGrpSpPr>
            <a:grpSpLocks/>
          </p:cNvGrpSpPr>
          <p:nvPr/>
        </p:nvGrpSpPr>
        <p:grpSpPr bwMode="auto">
          <a:xfrm>
            <a:off x="1238250" y="3943350"/>
            <a:ext cx="2628900" cy="495300"/>
            <a:chOff x="996" y="3372"/>
            <a:chExt cx="1656" cy="312"/>
          </a:xfrm>
        </p:grpSpPr>
        <p:sp>
          <p:nvSpPr>
            <p:cNvPr id="100358" name="AutoShape 6"/>
            <p:cNvSpPr>
              <a:spLocks noChangeArrowheads="1"/>
            </p:cNvSpPr>
            <p:nvPr/>
          </p:nvSpPr>
          <p:spPr bwMode="auto">
            <a:xfrm>
              <a:off x="1044" y="3420"/>
              <a:ext cx="1560" cy="264"/>
            </a:xfrm>
            <a:prstGeom prst="roundRect">
              <a:avLst>
                <a:gd name="adj" fmla="val 50000"/>
              </a:avLst>
            </a:prstGeom>
            <a:solidFill>
              <a:srgbClr val="99CC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0359" name="Rectangle 7"/>
            <p:cNvSpPr>
              <a:spLocks noChangeArrowheads="1"/>
            </p:cNvSpPr>
            <p:nvPr/>
          </p:nvSpPr>
          <p:spPr bwMode="auto">
            <a:xfrm>
              <a:off x="996" y="3372"/>
              <a:ext cx="1656" cy="216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100368" name="Line 16"/>
          <p:cNvSpPr>
            <a:spLocks noChangeShapeType="1"/>
          </p:cNvSpPr>
          <p:nvPr/>
        </p:nvSpPr>
        <p:spPr bwMode="auto">
          <a:xfrm flipH="1" flipV="1">
            <a:off x="4552950" y="3295650"/>
            <a:ext cx="190500" cy="11049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fr-FR"/>
          </a:p>
        </p:txBody>
      </p:sp>
      <p:grpSp>
        <p:nvGrpSpPr>
          <p:cNvPr id="100388" name="Group 36"/>
          <p:cNvGrpSpPr>
            <a:grpSpLocks/>
          </p:cNvGrpSpPr>
          <p:nvPr/>
        </p:nvGrpSpPr>
        <p:grpSpPr bwMode="auto">
          <a:xfrm>
            <a:off x="2755900" y="3978275"/>
            <a:ext cx="771525" cy="444500"/>
            <a:chOff x="2144" y="2482"/>
            <a:chExt cx="486" cy="280"/>
          </a:xfrm>
        </p:grpSpPr>
        <p:sp>
          <p:nvSpPr>
            <p:cNvPr id="100389" name="Oval 37"/>
            <p:cNvSpPr>
              <a:spLocks noChangeArrowheads="1"/>
            </p:cNvSpPr>
            <p:nvPr/>
          </p:nvSpPr>
          <p:spPr bwMode="auto">
            <a:xfrm rot="-2511620">
              <a:off x="2144" y="2482"/>
              <a:ext cx="132" cy="13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0390" name="Oval 38"/>
            <p:cNvSpPr>
              <a:spLocks noChangeArrowheads="1"/>
            </p:cNvSpPr>
            <p:nvPr/>
          </p:nvSpPr>
          <p:spPr bwMode="auto">
            <a:xfrm rot="-2511620">
              <a:off x="2247" y="2487"/>
              <a:ext cx="132" cy="13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0391" name="Oval 39"/>
            <p:cNvSpPr>
              <a:spLocks noChangeArrowheads="1"/>
            </p:cNvSpPr>
            <p:nvPr/>
          </p:nvSpPr>
          <p:spPr bwMode="auto">
            <a:xfrm rot="-2511620">
              <a:off x="2383" y="2493"/>
              <a:ext cx="132" cy="13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0392" name="Oval 40"/>
            <p:cNvSpPr>
              <a:spLocks noChangeArrowheads="1"/>
            </p:cNvSpPr>
            <p:nvPr/>
          </p:nvSpPr>
          <p:spPr bwMode="auto">
            <a:xfrm rot="-2511620">
              <a:off x="2498" y="2498"/>
              <a:ext cx="132" cy="13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0393" name="Oval 41"/>
            <p:cNvSpPr>
              <a:spLocks noChangeArrowheads="1"/>
            </p:cNvSpPr>
            <p:nvPr/>
          </p:nvSpPr>
          <p:spPr bwMode="auto">
            <a:xfrm rot="-2511620">
              <a:off x="2144" y="2614"/>
              <a:ext cx="132" cy="13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0394" name="Oval 42"/>
            <p:cNvSpPr>
              <a:spLocks noChangeArrowheads="1"/>
            </p:cNvSpPr>
            <p:nvPr/>
          </p:nvSpPr>
          <p:spPr bwMode="auto">
            <a:xfrm rot="-2511620">
              <a:off x="2247" y="2619"/>
              <a:ext cx="132" cy="13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0395" name="Oval 43"/>
            <p:cNvSpPr>
              <a:spLocks noChangeArrowheads="1"/>
            </p:cNvSpPr>
            <p:nvPr/>
          </p:nvSpPr>
          <p:spPr bwMode="auto">
            <a:xfrm rot="-2511620">
              <a:off x="2383" y="2625"/>
              <a:ext cx="132" cy="13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0396" name="Oval 44"/>
            <p:cNvSpPr>
              <a:spLocks noChangeArrowheads="1"/>
            </p:cNvSpPr>
            <p:nvPr/>
          </p:nvSpPr>
          <p:spPr bwMode="auto">
            <a:xfrm rot="-2511620">
              <a:off x="2498" y="2630"/>
              <a:ext cx="132" cy="13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100397" name="Group 45"/>
          <p:cNvGrpSpPr>
            <a:grpSpLocks/>
          </p:cNvGrpSpPr>
          <p:nvPr/>
        </p:nvGrpSpPr>
        <p:grpSpPr bwMode="auto">
          <a:xfrm>
            <a:off x="1341438" y="3878263"/>
            <a:ext cx="1266825" cy="552450"/>
            <a:chOff x="845" y="2347"/>
            <a:chExt cx="798" cy="348"/>
          </a:xfrm>
        </p:grpSpPr>
        <p:grpSp>
          <p:nvGrpSpPr>
            <p:cNvPr id="100398" name="Group 46"/>
            <p:cNvGrpSpPr>
              <a:grpSpLocks/>
            </p:cNvGrpSpPr>
            <p:nvPr/>
          </p:nvGrpSpPr>
          <p:grpSpPr bwMode="auto">
            <a:xfrm>
              <a:off x="845" y="2347"/>
              <a:ext cx="394" cy="336"/>
              <a:chOff x="401" y="2407"/>
              <a:chExt cx="394" cy="336"/>
            </a:xfrm>
          </p:grpSpPr>
          <p:sp>
            <p:nvSpPr>
              <p:cNvPr id="100399" name="Oval 47"/>
              <p:cNvSpPr>
                <a:spLocks noChangeArrowheads="1"/>
              </p:cNvSpPr>
              <p:nvPr/>
            </p:nvSpPr>
            <p:spPr bwMode="auto">
              <a:xfrm>
                <a:off x="651" y="2480"/>
                <a:ext cx="144" cy="118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0400" name="Oval 48"/>
              <p:cNvSpPr>
                <a:spLocks noChangeArrowheads="1"/>
              </p:cNvSpPr>
              <p:nvPr/>
            </p:nvSpPr>
            <p:spPr bwMode="auto">
              <a:xfrm>
                <a:off x="401" y="2452"/>
                <a:ext cx="144" cy="119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0401" name="Oval 49"/>
              <p:cNvSpPr>
                <a:spLocks noChangeArrowheads="1"/>
              </p:cNvSpPr>
              <p:nvPr/>
            </p:nvSpPr>
            <p:spPr bwMode="auto">
              <a:xfrm>
                <a:off x="473" y="2452"/>
                <a:ext cx="242" cy="246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0402" name="Oval 50"/>
              <p:cNvSpPr>
                <a:spLocks noChangeArrowheads="1"/>
              </p:cNvSpPr>
              <p:nvPr/>
            </p:nvSpPr>
            <p:spPr bwMode="auto">
              <a:xfrm>
                <a:off x="526" y="2407"/>
                <a:ext cx="144" cy="118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0403" name="Oval 51"/>
              <p:cNvSpPr>
                <a:spLocks noChangeArrowheads="1"/>
              </p:cNvSpPr>
              <p:nvPr/>
            </p:nvSpPr>
            <p:spPr bwMode="auto">
              <a:xfrm>
                <a:off x="508" y="2625"/>
                <a:ext cx="144" cy="118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100404" name="Group 52"/>
            <p:cNvGrpSpPr>
              <a:grpSpLocks/>
            </p:cNvGrpSpPr>
            <p:nvPr/>
          </p:nvGrpSpPr>
          <p:grpSpPr bwMode="auto">
            <a:xfrm>
              <a:off x="1249" y="2359"/>
              <a:ext cx="394" cy="336"/>
              <a:chOff x="1069" y="2395"/>
              <a:chExt cx="394" cy="336"/>
            </a:xfrm>
          </p:grpSpPr>
          <p:sp>
            <p:nvSpPr>
              <p:cNvPr id="100405" name="Oval 53"/>
              <p:cNvSpPr>
                <a:spLocks noChangeArrowheads="1"/>
              </p:cNvSpPr>
              <p:nvPr/>
            </p:nvSpPr>
            <p:spPr bwMode="auto">
              <a:xfrm flipH="1">
                <a:off x="1069" y="2468"/>
                <a:ext cx="144" cy="118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0406" name="Oval 54"/>
              <p:cNvSpPr>
                <a:spLocks noChangeArrowheads="1"/>
              </p:cNvSpPr>
              <p:nvPr/>
            </p:nvSpPr>
            <p:spPr bwMode="auto">
              <a:xfrm flipH="1">
                <a:off x="1319" y="2440"/>
                <a:ext cx="144" cy="119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0407" name="Oval 55"/>
              <p:cNvSpPr>
                <a:spLocks noChangeArrowheads="1"/>
              </p:cNvSpPr>
              <p:nvPr/>
            </p:nvSpPr>
            <p:spPr bwMode="auto">
              <a:xfrm flipH="1">
                <a:off x="1149" y="2440"/>
                <a:ext cx="242" cy="246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0408" name="Oval 56"/>
              <p:cNvSpPr>
                <a:spLocks noChangeArrowheads="1"/>
              </p:cNvSpPr>
              <p:nvPr/>
            </p:nvSpPr>
            <p:spPr bwMode="auto">
              <a:xfrm flipH="1">
                <a:off x="1194" y="2395"/>
                <a:ext cx="144" cy="118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0409" name="Oval 57"/>
              <p:cNvSpPr>
                <a:spLocks noChangeArrowheads="1"/>
              </p:cNvSpPr>
              <p:nvPr/>
            </p:nvSpPr>
            <p:spPr bwMode="auto">
              <a:xfrm flipH="1">
                <a:off x="1212" y="2613"/>
                <a:ext cx="144" cy="118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</p:grpSp>
      <p:sp>
        <p:nvSpPr>
          <p:cNvPr id="100410" name="Text Box 58"/>
          <p:cNvSpPr txBox="1">
            <a:spLocks noChangeArrowheads="1"/>
          </p:cNvSpPr>
          <p:nvPr/>
        </p:nvSpPr>
        <p:spPr bwMode="auto">
          <a:xfrm>
            <a:off x="157163" y="263525"/>
            <a:ext cx="8882062" cy="1920875"/>
          </a:xfrm>
          <a:prstGeom prst="rect">
            <a:avLst/>
          </a:prstGeom>
          <a:solidFill>
            <a:srgbClr val="0099FF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fr-FR" sz="4000" b="1">
                <a:solidFill>
                  <a:srgbClr val="FFFF00"/>
                </a:solidFill>
                <a:effectLst/>
              </a:rPr>
              <a:t>Comme dans la combustion du carbone,</a:t>
            </a:r>
          </a:p>
          <a:p>
            <a:pPr algn="ctr"/>
            <a:r>
              <a:rPr lang="fr-FR" sz="4000" b="1">
                <a:solidFill>
                  <a:srgbClr val="FFFF00"/>
                </a:solidFill>
                <a:effectLst/>
              </a:rPr>
              <a:t> le nombre d’atomes de chaque sorte</a:t>
            </a:r>
          </a:p>
          <a:p>
            <a:pPr algn="ctr"/>
            <a:r>
              <a:rPr lang="fr-FR" sz="4000" b="1">
                <a:solidFill>
                  <a:srgbClr val="FFFF00"/>
                </a:solidFill>
                <a:effectLst/>
              </a:rPr>
              <a:t>se conserve.</a:t>
            </a:r>
          </a:p>
        </p:txBody>
      </p:sp>
    </p:spTree>
  </p:cSld>
  <p:clrMapOvr>
    <a:masterClrMapping/>
  </p:clrMapOvr>
  <p:transition advClick="0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0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0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1618" name="Group 2"/>
          <p:cNvGrpSpPr>
            <a:grpSpLocks/>
          </p:cNvGrpSpPr>
          <p:nvPr/>
        </p:nvGrpSpPr>
        <p:grpSpPr bwMode="auto">
          <a:xfrm>
            <a:off x="5657850" y="3638550"/>
            <a:ext cx="2628900" cy="495300"/>
            <a:chOff x="996" y="3372"/>
            <a:chExt cx="1656" cy="312"/>
          </a:xfrm>
        </p:grpSpPr>
        <p:sp>
          <p:nvSpPr>
            <p:cNvPr id="111619" name="AutoShape 3"/>
            <p:cNvSpPr>
              <a:spLocks noChangeArrowheads="1"/>
            </p:cNvSpPr>
            <p:nvPr/>
          </p:nvSpPr>
          <p:spPr bwMode="auto">
            <a:xfrm>
              <a:off x="1044" y="3420"/>
              <a:ext cx="1560" cy="264"/>
            </a:xfrm>
            <a:prstGeom prst="roundRect">
              <a:avLst>
                <a:gd name="adj" fmla="val 50000"/>
              </a:avLst>
            </a:prstGeom>
            <a:solidFill>
              <a:srgbClr val="99CC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1620" name="Rectangle 4"/>
            <p:cNvSpPr>
              <a:spLocks noChangeArrowheads="1"/>
            </p:cNvSpPr>
            <p:nvPr/>
          </p:nvSpPr>
          <p:spPr bwMode="auto">
            <a:xfrm>
              <a:off x="996" y="3372"/>
              <a:ext cx="1656" cy="216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111621" name="Group 5"/>
          <p:cNvGrpSpPr>
            <a:grpSpLocks/>
          </p:cNvGrpSpPr>
          <p:nvPr/>
        </p:nvGrpSpPr>
        <p:grpSpPr bwMode="auto">
          <a:xfrm>
            <a:off x="1238250" y="3943350"/>
            <a:ext cx="2628900" cy="495300"/>
            <a:chOff x="996" y="3372"/>
            <a:chExt cx="1656" cy="312"/>
          </a:xfrm>
        </p:grpSpPr>
        <p:sp>
          <p:nvSpPr>
            <p:cNvPr id="111622" name="AutoShape 6"/>
            <p:cNvSpPr>
              <a:spLocks noChangeArrowheads="1"/>
            </p:cNvSpPr>
            <p:nvPr/>
          </p:nvSpPr>
          <p:spPr bwMode="auto">
            <a:xfrm>
              <a:off x="1044" y="3420"/>
              <a:ext cx="1560" cy="264"/>
            </a:xfrm>
            <a:prstGeom prst="roundRect">
              <a:avLst>
                <a:gd name="adj" fmla="val 50000"/>
              </a:avLst>
            </a:prstGeom>
            <a:solidFill>
              <a:srgbClr val="99CC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1623" name="Rectangle 7"/>
            <p:cNvSpPr>
              <a:spLocks noChangeArrowheads="1"/>
            </p:cNvSpPr>
            <p:nvPr/>
          </p:nvSpPr>
          <p:spPr bwMode="auto">
            <a:xfrm>
              <a:off x="996" y="3372"/>
              <a:ext cx="1656" cy="216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111625" name="Line 9"/>
          <p:cNvSpPr>
            <a:spLocks noChangeShapeType="1"/>
          </p:cNvSpPr>
          <p:nvPr/>
        </p:nvSpPr>
        <p:spPr bwMode="auto">
          <a:xfrm flipH="1" flipV="1">
            <a:off x="4552950" y="3295650"/>
            <a:ext cx="190500" cy="11049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fr-FR"/>
          </a:p>
        </p:txBody>
      </p:sp>
      <p:grpSp>
        <p:nvGrpSpPr>
          <p:cNvPr id="111626" name="Group 10"/>
          <p:cNvGrpSpPr>
            <a:grpSpLocks/>
          </p:cNvGrpSpPr>
          <p:nvPr/>
        </p:nvGrpSpPr>
        <p:grpSpPr bwMode="auto">
          <a:xfrm>
            <a:off x="2755900" y="3978275"/>
            <a:ext cx="771525" cy="444500"/>
            <a:chOff x="2144" y="2482"/>
            <a:chExt cx="486" cy="280"/>
          </a:xfrm>
        </p:grpSpPr>
        <p:sp>
          <p:nvSpPr>
            <p:cNvPr id="111627" name="Oval 11"/>
            <p:cNvSpPr>
              <a:spLocks noChangeArrowheads="1"/>
            </p:cNvSpPr>
            <p:nvPr/>
          </p:nvSpPr>
          <p:spPr bwMode="auto">
            <a:xfrm rot="-2511620">
              <a:off x="2144" y="2482"/>
              <a:ext cx="132" cy="13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1628" name="Oval 12"/>
            <p:cNvSpPr>
              <a:spLocks noChangeArrowheads="1"/>
            </p:cNvSpPr>
            <p:nvPr/>
          </p:nvSpPr>
          <p:spPr bwMode="auto">
            <a:xfrm rot="-2511620">
              <a:off x="2247" y="2487"/>
              <a:ext cx="132" cy="13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1629" name="Oval 13"/>
            <p:cNvSpPr>
              <a:spLocks noChangeArrowheads="1"/>
            </p:cNvSpPr>
            <p:nvPr/>
          </p:nvSpPr>
          <p:spPr bwMode="auto">
            <a:xfrm rot="-2511620">
              <a:off x="2383" y="2493"/>
              <a:ext cx="132" cy="13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1630" name="Oval 14"/>
            <p:cNvSpPr>
              <a:spLocks noChangeArrowheads="1"/>
            </p:cNvSpPr>
            <p:nvPr/>
          </p:nvSpPr>
          <p:spPr bwMode="auto">
            <a:xfrm rot="-2511620">
              <a:off x="2498" y="2498"/>
              <a:ext cx="132" cy="13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1631" name="Oval 15"/>
            <p:cNvSpPr>
              <a:spLocks noChangeArrowheads="1"/>
            </p:cNvSpPr>
            <p:nvPr/>
          </p:nvSpPr>
          <p:spPr bwMode="auto">
            <a:xfrm rot="-2511620">
              <a:off x="2144" y="2614"/>
              <a:ext cx="132" cy="13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1632" name="Oval 16"/>
            <p:cNvSpPr>
              <a:spLocks noChangeArrowheads="1"/>
            </p:cNvSpPr>
            <p:nvPr/>
          </p:nvSpPr>
          <p:spPr bwMode="auto">
            <a:xfrm rot="-2511620">
              <a:off x="2247" y="2619"/>
              <a:ext cx="132" cy="13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1633" name="Oval 17"/>
            <p:cNvSpPr>
              <a:spLocks noChangeArrowheads="1"/>
            </p:cNvSpPr>
            <p:nvPr/>
          </p:nvSpPr>
          <p:spPr bwMode="auto">
            <a:xfrm rot="-2511620">
              <a:off x="2383" y="2625"/>
              <a:ext cx="132" cy="13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1634" name="Oval 18"/>
            <p:cNvSpPr>
              <a:spLocks noChangeArrowheads="1"/>
            </p:cNvSpPr>
            <p:nvPr/>
          </p:nvSpPr>
          <p:spPr bwMode="auto">
            <a:xfrm rot="-2511620">
              <a:off x="2498" y="2630"/>
              <a:ext cx="132" cy="13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111635" name="Group 19"/>
          <p:cNvGrpSpPr>
            <a:grpSpLocks/>
          </p:cNvGrpSpPr>
          <p:nvPr/>
        </p:nvGrpSpPr>
        <p:grpSpPr bwMode="auto">
          <a:xfrm>
            <a:off x="1341438" y="3878263"/>
            <a:ext cx="1266825" cy="552450"/>
            <a:chOff x="845" y="2347"/>
            <a:chExt cx="798" cy="348"/>
          </a:xfrm>
        </p:grpSpPr>
        <p:grpSp>
          <p:nvGrpSpPr>
            <p:cNvPr id="111636" name="Group 20"/>
            <p:cNvGrpSpPr>
              <a:grpSpLocks/>
            </p:cNvGrpSpPr>
            <p:nvPr/>
          </p:nvGrpSpPr>
          <p:grpSpPr bwMode="auto">
            <a:xfrm>
              <a:off x="845" y="2347"/>
              <a:ext cx="394" cy="336"/>
              <a:chOff x="401" y="2407"/>
              <a:chExt cx="394" cy="336"/>
            </a:xfrm>
          </p:grpSpPr>
          <p:sp>
            <p:nvSpPr>
              <p:cNvPr id="111637" name="Oval 21"/>
              <p:cNvSpPr>
                <a:spLocks noChangeArrowheads="1"/>
              </p:cNvSpPr>
              <p:nvPr/>
            </p:nvSpPr>
            <p:spPr bwMode="auto">
              <a:xfrm>
                <a:off x="651" y="2480"/>
                <a:ext cx="144" cy="118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1638" name="Oval 22"/>
              <p:cNvSpPr>
                <a:spLocks noChangeArrowheads="1"/>
              </p:cNvSpPr>
              <p:nvPr/>
            </p:nvSpPr>
            <p:spPr bwMode="auto">
              <a:xfrm>
                <a:off x="401" y="2452"/>
                <a:ext cx="144" cy="119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1639" name="Oval 23"/>
              <p:cNvSpPr>
                <a:spLocks noChangeArrowheads="1"/>
              </p:cNvSpPr>
              <p:nvPr/>
            </p:nvSpPr>
            <p:spPr bwMode="auto">
              <a:xfrm>
                <a:off x="473" y="2452"/>
                <a:ext cx="242" cy="246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1640" name="Oval 24"/>
              <p:cNvSpPr>
                <a:spLocks noChangeArrowheads="1"/>
              </p:cNvSpPr>
              <p:nvPr/>
            </p:nvSpPr>
            <p:spPr bwMode="auto">
              <a:xfrm>
                <a:off x="526" y="2407"/>
                <a:ext cx="144" cy="118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1641" name="Oval 25"/>
              <p:cNvSpPr>
                <a:spLocks noChangeArrowheads="1"/>
              </p:cNvSpPr>
              <p:nvPr/>
            </p:nvSpPr>
            <p:spPr bwMode="auto">
              <a:xfrm>
                <a:off x="508" y="2625"/>
                <a:ext cx="144" cy="118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111642" name="Group 26"/>
            <p:cNvGrpSpPr>
              <a:grpSpLocks/>
            </p:cNvGrpSpPr>
            <p:nvPr/>
          </p:nvGrpSpPr>
          <p:grpSpPr bwMode="auto">
            <a:xfrm>
              <a:off x="1249" y="2359"/>
              <a:ext cx="394" cy="336"/>
              <a:chOff x="1069" y="2395"/>
              <a:chExt cx="394" cy="336"/>
            </a:xfrm>
          </p:grpSpPr>
          <p:sp>
            <p:nvSpPr>
              <p:cNvPr id="111643" name="Oval 27"/>
              <p:cNvSpPr>
                <a:spLocks noChangeArrowheads="1"/>
              </p:cNvSpPr>
              <p:nvPr/>
            </p:nvSpPr>
            <p:spPr bwMode="auto">
              <a:xfrm flipH="1">
                <a:off x="1069" y="2468"/>
                <a:ext cx="144" cy="118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1644" name="Oval 28"/>
              <p:cNvSpPr>
                <a:spLocks noChangeArrowheads="1"/>
              </p:cNvSpPr>
              <p:nvPr/>
            </p:nvSpPr>
            <p:spPr bwMode="auto">
              <a:xfrm flipH="1">
                <a:off x="1319" y="2440"/>
                <a:ext cx="144" cy="119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1645" name="Oval 29"/>
              <p:cNvSpPr>
                <a:spLocks noChangeArrowheads="1"/>
              </p:cNvSpPr>
              <p:nvPr/>
            </p:nvSpPr>
            <p:spPr bwMode="auto">
              <a:xfrm flipH="1">
                <a:off x="1149" y="2440"/>
                <a:ext cx="242" cy="246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1646" name="Oval 30"/>
              <p:cNvSpPr>
                <a:spLocks noChangeArrowheads="1"/>
              </p:cNvSpPr>
              <p:nvPr/>
            </p:nvSpPr>
            <p:spPr bwMode="auto">
              <a:xfrm flipH="1">
                <a:off x="1194" y="2395"/>
                <a:ext cx="144" cy="118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1647" name="Oval 31"/>
              <p:cNvSpPr>
                <a:spLocks noChangeArrowheads="1"/>
              </p:cNvSpPr>
              <p:nvPr/>
            </p:nvSpPr>
            <p:spPr bwMode="auto">
              <a:xfrm flipH="1">
                <a:off x="1212" y="2613"/>
                <a:ext cx="144" cy="118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</p:grpSp>
      <p:sp>
        <p:nvSpPr>
          <p:cNvPr id="111648" name="Text Box 32"/>
          <p:cNvSpPr txBox="1">
            <a:spLocks noChangeArrowheads="1"/>
          </p:cNvSpPr>
          <p:nvPr/>
        </p:nvSpPr>
        <p:spPr bwMode="auto">
          <a:xfrm>
            <a:off x="157163" y="263525"/>
            <a:ext cx="8882062" cy="1920875"/>
          </a:xfrm>
          <a:prstGeom prst="rect">
            <a:avLst/>
          </a:prstGeom>
          <a:solidFill>
            <a:srgbClr val="0099FF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fr-FR" sz="4000" b="1">
                <a:solidFill>
                  <a:srgbClr val="FFFF00"/>
                </a:solidFill>
                <a:effectLst/>
              </a:rPr>
              <a:t>Comme dans la combustion du carbone,</a:t>
            </a:r>
          </a:p>
          <a:p>
            <a:pPr algn="ctr"/>
            <a:r>
              <a:rPr lang="fr-FR" sz="4000" b="1">
                <a:solidFill>
                  <a:srgbClr val="FFFF00"/>
                </a:solidFill>
                <a:effectLst/>
              </a:rPr>
              <a:t> le nombre d’atomes de chaque sorte</a:t>
            </a:r>
          </a:p>
          <a:p>
            <a:pPr algn="ctr"/>
            <a:r>
              <a:rPr lang="fr-FR" sz="4000" b="1">
                <a:solidFill>
                  <a:srgbClr val="FFFF00"/>
                </a:solidFill>
                <a:effectLst/>
              </a:rPr>
              <a:t>se conserve.</a:t>
            </a:r>
          </a:p>
        </p:txBody>
      </p:sp>
    </p:spTree>
  </p:cSld>
  <p:clrMapOvr>
    <a:masterClrMapping/>
  </p:clrMapOvr>
  <p:transition advClick="0" advTm="1000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1378" name="Group 2"/>
          <p:cNvGrpSpPr>
            <a:grpSpLocks/>
          </p:cNvGrpSpPr>
          <p:nvPr/>
        </p:nvGrpSpPr>
        <p:grpSpPr bwMode="auto">
          <a:xfrm>
            <a:off x="5657850" y="3486150"/>
            <a:ext cx="2628900" cy="495300"/>
            <a:chOff x="996" y="3372"/>
            <a:chExt cx="1656" cy="312"/>
          </a:xfrm>
        </p:grpSpPr>
        <p:sp>
          <p:nvSpPr>
            <p:cNvPr id="101379" name="AutoShape 3"/>
            <p:cNvSpPr>
              <a:spLocks noChangeArrowheads="1"/>
            </p:cNvSpPr>
            <p:nvPr/>
          </p:nvSpPr>
          <p:spPr bwMode="auto">
            <a:xfrm>
              <a:off x="1044" y="3420"/>
              <a:ext cx="1560" cy="264"/>
            </a:xfrm>
            <a:prstGeom prst="roundRect">
              <a:avLst>
                <a:gd name="adj" fmla="val 50000"/>
              </a:avLst>
            </a:prstGeom>
            <a:solidFill>
              <a:srgbClr val="99CC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1380" name="Rectangle 4"/>
            <p:cNvSpPr>
              <a:spLocks noChangeArrowheads="1"/>
            </p:cNvSpPr>
            <p:nvPr/>
          </p:nvSpPr>
          <p:spPr bwMode="auto">
            <a:xfrm>
              <a:off x="996" y="3372"/>
              <a:ext cx="1656" cy="216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101381" name="Group 5"/>
          <p:cNvGrpSpPr>
            <a:grpSpLocks/>
          </p:cNvGrpSpPr>
          <p:nvPr/>
        </p:nvGrpSpPr>
        <p:grpSpPr bwMode="auto">
          <a:xfrm>
            <a:off x="1238250" y="4095750"/>
            <a:ext cx="2628900" cy="495300"/>
            <a:chOff x="996" y="3372"/>
            <a:chExt cx="1656" cy="312"/>
          </a:xfrm>
        </p:grpSpPr>
        <p:sp>
          <p:nvSpPr>
            <p:cNvPr id="101382" name="AutoShape 6"/>
            <p:cNvSpPr>
              <a:spLocks noChangeArrowheads="1"/>
            </p:cNvSpPr>
            <p:nvPr/>
          </p:nvSpPr>
          <p:spPr bwMode="auto">
            <a:xfrm>
              <a:off x="1044" y="3420"/>
              <a:ext cx="1560" cy="264"/>
            </a:xfrm>
            <a:prstGeom prst="roundRect">
              <a:avLst>
                <a:gd name="adj" fmla="val 50000"/>
              </a:avLst>
            </a:prstGeom>
            <a:solidFill>
              <a:srgbClr val="99CC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1383" name="Rectangle 7"/>
            <p:cNvSpPr>
              <a:spLocks noChangeArrowheads="1"/>
            </p:cNvSpPr>
            <p:nvPr/>
          </p:nvSpPr>
          <p:spPr bwMode="auto">
            <a:xfrm>
              <a:off x="996" y="3372"/>
              <a:ext cx="1656" cy="216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101392" name="Line 16"/>
          <p:cNvSpPr>
            <a:spLocks noChangeShapeType="1"/>
          </p:cNvSpPr>
          <p:nvPr/>
        </p:nvSpPr>
        <p:spPr bwMode="auto">
          <a:xfrm flipH="1" flipV="1">
            <a:off x="4286250" y="3409950"/>
            <a:ext cx="457200" cy="990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fr-FR"/>
          </a:p>
        </p:txBody>
      </p:sp>
      <p:grpSp>
        <p:nvGrpSpPr>
          <p:cNvPr id="101412" name="Group 36"/>
          <p:cNvGrpSpPr>
            <a:grpSpLocks/>
          </p:cNvGrpSpPr>
          <p:nvPr/>
        </p:nvGrpSpPr>
        <p:grpSpPr bwMode="auto">
          <a:xfrm>
            <a:off x="2755900" y="4130675"/>
            <a:ext cx="771525" cy="444500"/>
            <a:chOff x="2144" y="2482"/>
            <a:chExt cx="486" cy="280"/>
          </a:xfrm>
        </p:grpSpPr>
        <p:sp>
          <p:nvSpPr>
            <p:cNvPr id="101413" name="Oval 37"/>
            <p:cNvSpPr>
              <a:spLocks noChangeArrowheads="1"/>
            </p:cNvSpPr>
            <p:nvPr/>
          </p:nvSpPr>
          <p:spPr bwMode="auto">
            <a:xfrm rot="-2511620">
              <a:off x="2144" y="2482"/>
              <a:ext cx="132" cy="13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1414" name="Oval 38"/>
            <p:cNvSpPr>
              <a:spLocks noChangeArrowheads="1"/>
            </p:cNvSpPr>
            <p:nvPr/>
          </p:nvSpPr>
          <p:spPr bwMode="auto">
            <a:xfrm rot="-2511620">
              <a:off x="2247" y="2487"/>
              <a:ext cx="132" cy="13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1415" name="Oval 39"/>
            <p:cNvSpPr>
              <a:spLocks noChangeArrowheads="1"/>
            </p:cNvSpPr>
            <p:nvPr/>
          </p:nvSpPr>
          <p:spPr bwMode="auto">
            <a:xfrm rot="-2511620">
              <a:off x="2383" y="2493"/>
              <a:ext cx="132" cy="13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1416" name="Oval 40"/>
            <p:cNvSpPr>
              <a:spLocks noChangeArrowheads="1"/>
            </p:cNvSpPr>
            <p:nvPr/>
          </p:nvSpPr>
          <p:spPr bwMode="auto">
            <a:xfrm rot="-2511620">
              <a:off x="2498" y="2498"/>
              <a:ext cx="132" cy="13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1417" name="Oval 41"/>
            <p:cNvSpPr>
              <a:spLocks noChangeArrowheads="1"/>
            </p:cNvSpPr>
            <p:nvPr/>
          </p:nvSpPr>
          <p:spPr bwMode="auto">
            <a:xfrm rot="-2511620">
              <a:off x="2144" y="2614"/>
              <a:ext cx="132" cy="13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1418" name="Oval 42"/>
            <p:cNvSpPr>
              <a:spLocks noChangeArrowheads="1"/>
            </p:cNvSpPr>
            <p:nvPr/>
          </p:nvSpPr>
          <p:spPr bwMode="auto">
            <a:xfrm rot="-2511620">
              <a:off x="2247" y="2619"/>
              <a:ext cx="132" cy="13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1419" name="Oval 43"/>
            <p:cNvSpPr>
              <a:spLocks noChangeArrowheads="1"/>
            </p:cNvSpPr>
            <p:nvPr/>
          </p:nvSpPr>
          <p:spPr bwMode="auto">
            <a:xfrm rot="-2511620">
              <a:off x="2383" y="2625"/>
              <a:ext cx="132" cy="13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1420" name="Oval 44"/>
            <p:cNvSpPr>
              <a:spLocks noChangeArrowheads="1"/>
            </p:cNvSpPr>
            <p:nvPr/>
          </p:nvSpPr>
          <p:spPr bwMode="auto">
            <a:xfrm rot="-2511620">
              <a:off x="2498" y="2630"/>
              <a:ext cx="132" cy="13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101421" name="Group 45"/>
          <p:cNvGrpSpPr>
            <a:grpSpLocks/>
          </p:cNvGrpSpPr>
          <p:nvPr/>
        </p:nvGrpSpPr>
        <p:grpSpPr bwMode="auto">
          <a:xfrm>
            <a:off x="1341438" y="4030663"/>
            <a:ext cx="1266825" cy="552450"/>
            <a:chOff x="845" y="2347"/>
            <a:chExt cx="798" cy="348"/>
          </a:xfrm>
        </p:grpSpPr>
        <p:grpSp>
          <p:nvGrpSpPr>
            <p:cNvPr id="101422" name="Group 46"/>
            <p:cNvGrpSpPr>
              <a:grpSpLocks/>
            </p:cNvGrpSpPr>
            <p:nvPr/>
          </p:nvGrpSpPr>
          <p:grpSpPr bwMode="auto">
            <a:xfrm>
              <a:off x="845" y="2347"/>
              <a:ext cx="394" cy="336"/>
              <a:chOff x="401" y="2407"/>
              <a:chExt cx="394" cy="336"/>
            </a:xfrm>
          </p:grpSpPr>
          <p:sp>
            <p:nvSpPr>
              <p:cNvPr id="101423" name="Oval 47"/>
              <p:cNvSpPr>
                <a:spLocks noChangeArrowheads="1"/>
              </p:cNvSpPr>
              <p:nvPr/>
            </p:nvSpPr>
            <p:spPr bwMode="auto">
              <a:xfrm>
                <a:off x="651" y="2480"/>
                <a:ext cx="144" cy="118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1424" name="Oval 48"/>
              <p:cNvSpPr>
                <a:spLocks noChangeArrowheads="1"/>
              </p:cNvSpPr>
              <p:nvPr/>
            </p:nvSpPr>
            <p:spPr bwMode="auto">
              <a:xfrm>
                <a:off x="401" y="2452"/>
                <a:ext cx="144" cy="119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1425" name="Oval 49"/>
              <p:cNvSpPr>
                <a:spLocks noChangeArrowheads="1"/>
              </p:cNvSpPr>
              <p:nvPr/>
            </p:nvSpPr>
            <p:spPr bwMode="auto">
              <a:xfrm>
                <a:off x="473" y="2452"/>
                <a:ext cx="242" cy="246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1426" name="Oval 50"/>
              <p:cNvSpPr>
                <a:spLocks noChangeArrowheads="1"/>
              </p:cNvSpPr>
              <p:nvPr/>
            </p:nvSpPr>
            <p:spPr bwMode="auto">
              <a:xfrm>
                <a:off x="526" y="2407"/>
                <a:ext cx="144" cy="118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1427" name="Oval 51"/>
              <p:cNvSpPr>
                <a:spLocks noChangeArrowheads="1"/>
              </p:cNvSpPr>
              <p:nvPr/>
            </p:nvSpPr>
            <p:spPr bwMode="auto">
              <a:xfrm>
                <a:off x="508" y="2625"/>
                <a:ext cx="144" cy="118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101428" name="Group 52"/>
            <p:cNvGrpSpPr>
              <a:grpSpLocks/>
            </p:cNvGrpSpPr>
            <p:nvPr/>
          </p:nvGrpSpPr>
          <p:grpSpPr bwMode="auto">
            <a:xfrm>
              <a:off x="1249" y="2359"/>
              <a:ext cx="394" cy="336"/>
              <a:chOff x="1069" y="2395"/>
              <a:chExt cx="394" cy="336"/>
            </a:xfrm>
          </p:grpSpPr>
          <p:sp>
            <p:nvSpPr>
              <p:cNvPr id="101429" name="Oval 53"/>
              <p:cNvSpPr>
                <a:spLocks noChangeArrowheads="1"/>
              </p:cNvSpPr>
              <p:nvPr/>
            </p:nvSpPr>
            <p:spPr bwMode="auto">
              <a:xfrm flipH="1">
                <a:off x="1069" y="2468"/>
                <a:ext cx="144" cy="118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1430" name="Oval 54"/>
              <p:cNvSpPr>
                <a:spLocks noChangeArrowheads="1"/>
              </p:cNvSpPr>
              <p:nvPr/>
            </p:nvSpPr>
            <p:spPr bwMode="auto">
              <a:xfrm flipH="1">
                <a:off x="1319" y="2440"/>
                <a:ext cx="144" cy="119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1431" name="Oval 55"/>
              <p:cNvSpPr>
                <a:spLocks noChangeArrowheads="1"/>
              </p:cNvSpPr>
              <p:nvPr/>
            </p:nvSpPr>
            <p:spPr bwMode="auto">
              <a:xfrm flipH="1">
                <a:off x="1149" y="2440"/>
                <a:ext cx="242" cy="246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1432" name="Oval 56"/>
              <p:cNvSpPr>
                <a:spLocks noChangeArrowheads="1"/>
              </p:cNvSpPr>
              <p:nvPr/>
            </p:nvSpPr>
            <p:spPr bwMode="auto">
              <a:xfrm flipH="1">
                <a:off x="1194" y="2395"/>
                <a:ext cx="144" cy="118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1433" name="Oval 57"/>
              <p:cNvSpPr>
                <a:spLocks noChangeArrowheads="1"/>
              </p:cNvSpPr>
              <p:nvPr/>
            </p:nvSpPr>
            <p:spPr bwMode="auto">
              <a:xfrm flipH="1">
                <a:off x="1212" y="2613"/>
                <a:ext cx="144" cy="118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</p:grpSp>
      <p:grpSp>
        <p:nvGrpSpPr>
          <p:cNvPr id="101446" name="Group 70"/>
          <p:cNvGrpSpPr>
            <a:grpSpLocks/>
          </p:cNvGrpSpPr>
          <p:nvPr/>
        </p:nvGrpSpPr>
        <p:grpSpPr bwMode="auto">
          <a:xfrm>
            <a:off x="5976938" y="3367088"/>
            <a:ext cx="798512" cy="585787"/>
            <a:chOff x="3537" y="2493"/>
            <a:chExt cx="503" cy="369"/>
          </a:xfrm>
        </p:grpSpPr>
        <p:sp>
          <p:nvSpPr>
            <p:cNvPr id="101434" name="Oval 58"/>
            <p:cNvSpPr>
              <a:spLocks noChangeArrowheads="1"/>
            </p:cNvSpPr>
            <p:nvPr/>
          </p:nvSpPr>
          <p:spPr bwMode="auto">
            <a:xfrm rot="-18630758">
              <a:off x="3543" y="2601"/>
              <a:ext cx="90" cy="9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1435" name="Oval 59"/>
            <p:cNvSpPr>
              <a:spLocks noChangeArrowheads="1"/>
            </p:cNvSpPr>
            <p:nvPr/>
          </p:nvSpPr>
          <p:spPr bwMode="auto">
            <a:xfrm rot="-18630758">
              <a:off x="3692" y="2600"/>
              <a:ext cx="90" cy="9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1436" name="Oval 60"/>
            <p:cNvSpPr>
              <a:spLocks noChangeArrowheads="1"/>
            </p:cNvSpPr>
            <p:nvPr/>
          </p:nvSpPr>
          <p:spPr bwMode="auto">
            <a:xfrm rot="-18630758">
              <a:off x="3777" y="2592"/>
              <a:ext cx="90" cy="9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1437" name="Oval 61"/>
            <p:cNvSpPr>
              <a:spLocks noChangeArrowheads="1"/>
            </p:cNvSpPr>
            <p:nvPr/>
          </p:nvSpPr>
          <p:spPr bwMode="auto">
            <a:xfrm rot="-18630758">
              <a:off x="3926" y="2591"/>
              <a:ext cx="90" cy="9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1438" name="Oval 62"/>
            <p:cNvSpPr>
              <a:spLocks noChangeArrowheads="1"/>
            </p:cNvSpPr>
            <p:nvPr/>
          </p:nvSpPr>
          <p:spPr bwMode="auto">
            <a:xfrm rot="-18630758">
              <a:off x="3537" y="2772"/>
              <a:ext cx="90" cy="9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1439" name="Oval 63"/>
            <p:cNvSpPr>
              <a:spLocks noChangeArrowheads="1"/>
            </p:cNvSpPr>
            <p:nvPr/>
          </p:nvSpPr>
          <p:spPr bwMode="auto">
            <a:xfrm rot="-18630758">
              <a:off x="3686" y="2771"/>
              <a:ext cx="90" cy="9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1440" name="Oval 64"/>
            <p:cNvSpPr>
              <a:spLocks noChangeArrowheads="1"/>
            </p:cNvSpPr>
            <p:nvPr/>
          </p:nvSpPr>
          <p:spPr bwMode="auto">
            <a:xfrm rot="-18630758">
              <a:off x="3801" y="2766"/>
              <a:ext cx="90" cy="9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1441" name="Oval 65"/>
            <p:cNvSpPr>
              <a:spLocks noChangeArrowheads="1"/>
            </p:cNvSpPr>
            <p:nvPr/>
          </p:nvSpPr>
          <p:spPr bwMode="auto">
            <a:xfrm rot="-18630758">
              <a:off x="3950" y="2765"/>
              <a:ext cx="90" cy="9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1442" name="Oval 66"/>
            <p:cNvSpPr>
              <a:spLocks noChangeArrowheads="1"/>
            </p:cNvSpPr>
            <p:nvPr/>
          </p:nvSpPr>
          <p:spPr bwMode="auto">
            <a:xfrm rot="5857170" flipH="1">
              <a:off x="3597" y="2502"/>
              <a:ext cx="152" cy="151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01443" name="Oval 67"/>
            <p:cNvSpPr>
              <a:spLocks noChangeArrowheads="1"/>
            </p:cNvSpPr>
            <p:nvPr/>
          </p:nvSpPr>
          <p:spPr bwMode="auto">
            <a:xfrm rot="5857170" flipH="1">
              <a:off x="3831" y="2493"/>
              <a:ext cx="152" cy="151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01444" name="Oval 68"/>
            <p:cNvSpPr>
              <a:spLocks noChangeArrowheads="1"/>
            </p:cNvSpPr>
            <p:nvPr/>
          </p:nvSpPr>
          <p:spPr bwMode="auto">
            <a:xfrm rot="5857170" flipH="1">
              <a:off x="3591" y="2673"/>
              <a:ext cx="152" cy="151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01445" name="Oval 69"/>
            <p:cNvSpPr>
              <a:spLocks noChangeArrowheads="1"/>
            </p:cNvSpPr>
            <p:nvPr/>
          </p:nvSpPr>
          <p:spPr bwMode="auto">
            <a:xfrm rot="5857170" flipH="1">
              <a:off x="3855" y="2667"/>
              <a:ext cx="152" cy="151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101447" name="Text Box 71"/>
          <p:cNvSpPr txBox="1">
            <a:spLocks noChangeArrowheads="1"/>
          </p:cNvSpPr>
          <p:nvPr/>
        </p:nvSpPr>
        <p:spPr bwMode="auto">
          <a:xfrm>
            <a:off x="157163" y="263525"/>
            <a:ext cx="8882062" cy="1920875"/>
          </a:xfrm>
          <a:prstGeom prst="rect">
            <a:avLst/>
          </a:prstGeom>
          <a:solidFill>
            <a:srgbClr val="0099FF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fr-FR" sz="4000" b="1">
                <a:solidFill>
                  <a:srgbClr val="FFFF00"/>
                </a:solidFill>
                <a:effectLst/>
              </a:rPr>
              <a:t>Comme dans la combustion du carbone,</a:t>
            </a:r>
          </a:p>
          <a:p>
            <a:pPr algn="ctr"/>
            <a:r>
              <a:rPr lang="fr-FR" sz="4000" b="1">
                <a:solidFill>
                  <a:srgbClr val="FFFF00"/>
                </a:solidFill>
                <a:effectLst/>
              </a:rPr>
              <a:t> le nombre d’atomes de chaque sorte</a:t>
            </a:r>
          </a:p>
          <a:p>
            <a:pPr algn="ctr"/>
            <a:r>
              <a:rPr lang="fr-FR" sz="4000" b="1">
                <a:solidFill>
                  <a:srgbClr val="FFFF00"/>
                </a:solidFill>
                <a:effectLst/>
              </a:rPr>
              <a:t>se conserve.</a:t>
            </a:r>
          </a:p>
        </p:txBody>
      </p:sp>
    </p:spTree>
  </p:cSld>
  <p:clrMapOvr>
    <a:masterClrMapping/>
  </p:clrMapOvr>
  <p:transition advClick="0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14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14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42" name="Group 2"/>
          <p:cNvGrpSpPr>
            <a:grpSpLocks/>
          </p:cNvGrpSpPr>
          <p:nvPr/>
        </p:nvGrpSpPr>
        <p:grpSpPr bwMode="auto">
          <a:xfrm>
            <a:off x="5657850" y="3562350"/>
            <a:ext cx="2628900" cy="495300"/>
            <a:chOff x="996" y="3372"/>
            <a:chExt cx="1656" cy="312"/>
          </a:xfrm>
        </p:grpSpPr>
        <p:sp>
          <p:nvSpPr>
            <p:cNvPr id="112643" name="AutoShape 3"/>
            <p:cNvSpPr>
              <a:spLocks noChangeArrowheads="1"/>
            </p:cNvSpPr>
            <p:nvPr/>
          </p:nvSpPr>
          <p:spPr bwMode="auto">
            <a:xfrm>
              <a:off x="1044" y="3420"/>
              <a:ext cx="1560" cy="264"/>
            </a:xfrm>
            <a:prstGeom prst="roundRect">
              <a:avLst>
                <a:gd name="adj" fmla="val 50000"/>
              </a:avLst>
            </a:prstGeom>
            <a:solidFill>
              <a:srgbClr val="99CC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2644" name="Rectangle 4"/>
            <p:cNvSpPr>
              <a:spLocks noChangeArrowheads="1"/>
            </p:cNvSpPr>
            <p:nvPr/>
          </p:nvSpPr>
          <p:spPr bwMode="auto">
            <a:xfrm>
              <a:off x="996" y="3372"/>
              <a:ext cx="1656" cy="216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112648" name="Line 8"/>
          <p:cNvSpPr>
            <a:spLocks noChangeShapeType="1"/>
          </p:cNvSpPr>
          <p:nvPr/>
        </p:nvSpPr>
        <p:spPr bwMode="auto">
          <a:xfrm flipH="1" flipV="1">
            <a:off x="4514850" y="3409950"/>
            <a:ext cx="228600" cy="990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fr-FR"/>
          </a:p>
        </p:txBody>
      </p:sp>
      <p:grpSp>
        <p:nvGrpSpPr>
          <p:cNvPr id="112742" name="Group 102"/>
          <p:cNvGrpSpPr>
            <a:grpSpLocks/>
          </p:cNvGrpSpPr>
          <p:nvPr/>
        </p:nvGrpSpPr>
        <p:grpSpPr bwMode="auto">
          <a:xfrm>
            <a:off x="1238250" y="3954463"/>
            <a:ext cx="2628900" cy="560387"/>
            <a:chOff x="780" y="2539"/>
            <a:chExt cx="1656" cy="353"/>
          </a:xfrm>
        </p:grpSpPr>
        <p:grpSp>
          <p:nvGrpSpPr>
            <p:cNvPr id="112645" name="Group 5"/>
            <p:cNvGrpSpPr>
              <a:grpSpLocks/>
            </p:cNvGrpSpPr>
            <p:nvPr/>
          </p:nvGrpSpPr>
          <p:grpSpPr bwMode="auto">
            <a:xfrm>
              <a:off x="780" y="2580"/>
              <a:ext cx="1656" cy="312"/>
              <a:chOff x="996" y="3372"/>
              <a:chExt cx="1656" cy="312"/>
            </a:xfrm>
          </p:grpSpPr>
          <p:sp>
            <p:nvSpPr>
              <p:cNvPr id="112646" name="AutoShape 6"/>
              <p:cNvSpPr>
                <a:spLocks noChangeArrowheads="1"/>
              </p:cNvSpPr>
              <p:nvPr/>
            </p:nvSpPr>
            <p:spPr bwMode="auto">
              <a:xfrm>
                <a:off x="1044" y="3420"/>
                <a:ext cx="1560" cy="264"/>
              </a:xfrm>
              <a:prstGeom prst="roundRect">
                <a:avLst>
                  <a:gd name="adj" fmla="val 50000"/>
                </a:avLst>
              </a:prstGeom>
              <a:solidFill>
                <a:srgbClr val="99CCFF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12647" name="Rectangle 7"/>
              <p:cNvSpPr>
                <a:spLocks noChangeArrowheads="1"/>
              </p:cNvSpPr>
              <p:nvPr/>
            </p:nvSpPr>
            <p:spPr bwMode="auto">
              <a:xfrm>
                <a:off x="996" y="3372"/>
                <a:ext cx="1656" cy="216"/>
              </a:xfrm>
              <a:prstGeom prst="rect">
                <a:avLst/>
              </a:prstGeom>
              <a:solidFill>
                <a:srgbClr val="99CCFF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grpSp>
          <p:nvGrpSpPr>
            <p:cNvPr id="112649" name="Group 9"/>
            <p:cNvGrpSpPr>
              <a:grpSpLocks/>
            </p:cNvGrpSpPr>
            <p:nvPr/>
          </p:nvGrpSpPr>
          <p:grpSpPr bwMode="auto">
            <a:xfrm>
              <a:off x="1736" y="2602"/>
              <a:ext cx="486" cy="280"/>
              <a:chOff x="2144" y="2482"/>
              <a:chExt cx="486" cy="280"/>
            </a:xfrm>
          </p:grpSpPr>
          <p:sp>
            <p:nvSpPr>
              <p:cNvPr id="112650" name="Oval 10"/>
              <p:cNvSpPr>
                <a:spLocks noChangeArrowheads="1"/>
              </p:cNvSpPr>
              <p:nvPr/>
            </p:nvSpPr>
            <p:spPr bwMode="auto">
              <a:xfrm rot="-2511620">
                <a:off x="2144" y="2482"/>
                <a:ext cx="132" cy="132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12651" name="Oval 11"/>
              <p:cNvSpPr>
                <a:spLocks noChangeArrowheads="1"/>
              </p:cNvSpPr>
              <p:nvPr/>
            </p:nvSpPr>
            <p:spPr bwMode="auto">
              <a:xfrm rot="-2511620">
                <a:off x="2247" y="2487"/>
                <a:ext cx="132" cy="132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12652" name="Oval 12"/>
              <p:cNvSpPr>
                <a:spLocks noChangeArrowheads="1"/>
              </p:cNvSpPr>
              <p:nvPr/>
            </p:nvSpPr>
            <p:spPr bwMode="auto">
              <a:xfrm rot="-2511620">
                <a:off x="2383" y="2493"/>
                <a:ext cx="132" cy="132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12653" name="Oval 13"/>
              <p:cNvSpPr>
                <a:spLocks noChangeArrowheads="1"/>
              </p:cNvSpPr>
              <p:nvPr/>
            </p:nvSpPr>
            <p:spPr bwMode="auto">
              <a:xfrm rot="-2511620">
                <a:off x="2498" y="2498"/>
                <a:ext cx="132" cy="132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12654" name="Oval 14"/>
              <p:cNvSpPr>
                <a:spLocks noChangeArrowheads="1"/>
              </p:cNvSpPr>
              <p:nvPr/>
            </p:nvSpPr>
            <p:spPr bwMode="auto">
              <a:xfrm rot="-2511620">
                <a:off x="2144" y="2614"/>
                <a:ext cx="132" cy="132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12655" name="Oval 15"/>
              <p:cNvSpPr>
                <a:spLocks noChangeArrowheads="1"/>
              </p:cNvSpPr>
              <p:nvPr/>
            </p:nvSpPr>
            <p:spPr bwMode="auto">
              <a:xfrm rot="-2511620">
                <a:off x="2247" y="2619"/>
                <a:ext cx="132" cy="132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12656" name="Oval 16"/>
              <p:cNvSpPr>
                <a:spLocks noChangeArrowheads="1"/>
              </p:cNvSpPr>
              <p:nvPr/>
            </p:nvSpPr>
            <p:spPr bwMode="auto">
              <a:xfrm rot="-2511620">
                <a:off x="2383" y="2625"/>
                <a:ext cx="132" cy="132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12657" name="Oval 17"/>
              <p:cNvSpPr>
                <a:spLocks noChangeArrowheads="1"/>
              </p:cNvSpPr>
              <p:nvPr/>
            </p:nvSpPr>
            <p:spPr bwMode="auto">
              <a:xfrm rot="-2511620">
                <a:off x="2498" y="2630"/>
                <a:ext cx="132" cy="132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grpSp>
          <p:nvGrpSpPr>
            <p:cNvPr id="112658" name="Group 18"/>
            <p:cNvGrpSpPr>
              <a:grpSpLocks/>
            </p:cNvGrpSpPr>
            <p:nvPr/>
          </p:nvGrpSpPr>
          <p:grpSpPr bwMode="auto">
            <a:xfrm>
              <a:off x="845" y="2539"/>
              <a:ext cx="798" cy="348"/>
              <a:chOff x="845" y="2347"/>
              <a:chExt cx="798" cy="348"/>
            </a:xfrm>
          </p:grpSpPr>
          <p:grpSp>
            <p:nvGrpSpPr>
              <p:cNvPr id="112659" name="Group 19"/>
              <p:cNvGrpSpPr>
                <a:grpSpLocks/>
              </p:cNvGrpSpPr>
              <p:nvPr/>
            </p:nvGrpSpPr>
            <p:grpSpPr bwMode="auto">
              <a:xfrm>
                <a:off x="845" y="2347"/>
                <a:ext cx="394" cy="336"/>
                <a:chOff x="401" y="2407"/>
                <a:chExt cx="394" cy="336"/>
              </a:xfrm>
            </p:grpSpPr>
            <p:sp>
              <p:nvSpPr>
                <p:cNvPr id="112660" name="Oval 20"/>
                <p:cNvSpPr>
                  <a:spLocks noChangeArrowheads="1"/>
                </p:cNvSpPr>
                <p:nvPr/>
              </p:nvSpPr>
              <p:spPr bwMode="auto">
                <a:xfrm>
                  <a:off x="651" y="2480"/>
                  <a:ext cx="144" cy="118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12661" name="Oval 21"/>
                <p:cNvSpPr>
                  <a:spLocks noChangeArrowheads="1"/>
                </p:cNvSpPr>
                <p:nvPr/>
              </p:nvSpPr>
              <p:spPr bwMode="auto">
                <a:xfrm>
                  <a:off x="401" y="2452"/>
                  <a:ext cx="144" cy="119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12662" name="Oval 22"/>
                <p:cNvSpPr>
                  <a:spLocks noChangeArrowheads="1"/>
                </p:cNvSpPr>
                <p:nvPr/>
              </p:nvSpPr>
              <p:spPr bwMode="auto">
                <a:xfrm>
                  <a:off x="473" y="2452"/>
                  <a:ext cx="242" cy="246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12663" name="Oval 23"/>
                <p:cNvSpPr>
                  <a:spLocks noChangeArrowheads="1"/>
                </p:cNvSpPr>
                <p:nvPr/>
              </p:nvSpPr>
              <p:spPr bwMode="auto">
                <a:xfrm>
                  <a:off x="526" y="2407"/>
                  <a:ext cx="144" cy="118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12664" name="Oval 24"/>
                <p:cNvSpPr>
                  <a:spLocks noChangeArrowheads="1"/>
                </p:cNvSpPr>
                <p:nvPr/>
              </p:nvSpPr>
              <p:spPr bwMode="auto">
                <a:xfrm>
                  <a:off x="508" y="2625"/>
                  <a:ext cx="144" cy="118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fr-FR"/>
                </a:p>
              </p:txBody>
            </p:sp>
          </p:grpSp>
          <p:grpSp>
            <p:nvGrpSpPr>
              <p:cNvPr id="112665" name="Group 25"/>
              <p:cNvGrpSpPr>
                <a:grpSpLocks/>
              </p:cNvGrpSpPr>
              <p:nvPr/>
            </p:nvGrpSpPr>
            <p:grpSpPr bwMode="auto">
              <a:xfrm>
                <a:off x="1249" y="2359"/>
                <a:ext cx="394" cy="336"/>
                <a:chOff x="1069" y="2395"/>
                <a:chExt cx="394" cy="336"/>
              </a:xfrm>
            </p:grpSpPr>
            <p:sp>
              <p:nvSpPr>
                <p:cNvPr id="112666" name="Oval 26"/>
                <p:cNvSpPr>
                  <a:spLocks noChangeArrowheads="1"/>
                </p:cNvSpPr>
                <p:nvPr/>
              </p:nvSpPr>
              <p:spPr bwMode="auto">
                <a:xfrm flipH="1">
                  <a:off x="1069" y="2468"/>
                  <a:ext cx="144" cy="118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12667" name="Oval 27"/>
                <p:cNvSpPr>
                  <a:spLocks noChangeArrowheads="1"/>
                </p:cNvSpPr>
                <p:nvPr/>
              </p:nvSpPr>
              <p:spPr bwMode="auto">
                <a:xfrm flipH="1">
                  <a:off x="1319" y="2440"/>
                  <a:ext cx="144" cy="119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12668" name="Oval 28"/>
                <p:cNvSpPr>
                  <a:spLocks noChangeArrowheads="1"/>
                </p:cNvSpPr>
                <p:nvPr/>
              </p:nvSpPr>
              <p:spPr bwMode="auto">
                <a:xfrm flipH="1">
                  <a:off x="1149" y="2440"/>
                  <a:ext cx="242" cy="246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12669" name="Oval 29"/>
                <p:cNvSpPr>
                  <a:spLocks noChangeArrowheads="1"/>
                </p:cNvSpPr>
                <p:nvPr/>
              </p:nvSpPr>
              <p:spPr bwMode="auto">
                <a:xfrm flipH="1">
                  <a:off x="1194" y="2395"/>
                  <a:ext cx="144" cy="118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12670" name="Oval 30"/>
                <p:cNvSpPr>
                  <a:spLocks noChangeArrowheads="1"/>
                </p:cNvSpPr>
                <p:nvPr/>
              </p:nvSpPr>
              <p:spPr bwMode="auto">
                <a:xfrm flipH="1">
                  <a:off x="1212" y="2613"/>
                  <a:ext cx="144" cy="118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fr-FR"/>
                </a:p>
              </p:txBody>
            </p:sp>
          </p:grpSp>
        </p:grpSp>
      </p:grpSp>
      <p:grpSp>
        <p:nvGrpSpPr>
          <p:cNvPr id="112671" name="Group 31"/>
          <p:cNvGrpSpPr>
            <a:grpSpLocks/>
          </p:cNvGrpSpPr>
          <p:nvPr/>
        </p:nvGrpSpPr>
        <p:grpSpPr bwMode="auto">
          <a:xfrm>
            <a:off x="5976938" y="3459163"/>
            <a:ext cx="798512" cy="585787"/>
            <a:chOff x="3537" y="2493"/>
            <a:chExt cx="503" cy="369"/>
          </a:xfrm>
        </p:grpSpPr>
        <p:sp>
          <p:nvSpPr>
            <p:cNvPr id="112672" name="Oval 32"/>
            <p:cNvSpPr>
              <a:spLocks noChangeArrowheads="1"/>
            </p:cNvSpPr>
            <p:nvPr/>
          </p:nvSpPr>
          <p:spPr bwMode="auto">
            <a:xfrm rot="-18630758">
              <a:off x="3543" y="2601"/>
              <a:ext cx="90" cy="9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2673" name="Oval 33"/>
            <p:cNvSpPr>
              <a:spLocks noChangeArrowheads="1"/>
            </p:cNvSpPr>
            <p:nvPr/>
          </p:nvSpPr>
          <p:spPr bwMode="auto">
            <a:xfrm rot="-18630758">
              <a:off x="3692" y="2600"/>
              <a:ext cx="90" cy="9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2674" name="Oval 34"/>
            <p:cNvSpPr>
              <a:spLocks noChangeArrowheads="1"/>
            </p:cNvSpPr>
            <p:nvPr/>
          </p:nvSpPr>
          <p:spPr bwMode="auto">
            <a:xfrm rot="-18630758">
              <a:off x="3777" y="2592"/>
              <a:ext cx="90" cy="9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2675" name="Oval 35"/>
            <p:cNvSpPr>
              <a:spLocks noChangeArrowheads="1"/>
            </p:cNvSpPr>
            <p:nvPr/>
          </p:nvSpPr>
          <p:spPr bwMode="auto">
            <a:xfrm rot="-18630758">
              <a:off x="3926" y="2591"/>
              <a:ext cx="90" cy="9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2676" name="Oval 36"/>
            <p:cNvSpPr>
              <a:spLocks noChangeArrowheads="1"/>
            </p:cNvSpPr>
            <p:nvPr/>
          </p:nvSpPr>
          <p:spPr bwMode="auto">
            <a:xfrm rot="-18630758">
              <a:off x="3537" y="2772"/>
              <a:ext cx="90" cy="9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2677" name="Oval 37"/>
            <p:cNvSpPr>
              <a:spLocks noChangeArrowheads="1"/>
            </p:cNvSpPr>
            <p:nvPr/>
          </p:nvSpPr>
          <p:spPr bwMode="auto">
            <a:xfrm rot="-18630758">
              <a:off x="3686" y="2771"/>
              <a:ext cx="90" cy="9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2678" name="Oval 38"/>
            <p:cNvSpPr>
              <a:spLocks noChangeArrowheads="1"/>
            </p:cNvSpPr>
            <p:nvPr/>
          </p:nvSpPr>
          <p:spPr bwMode="auto">
            <a:xfrm rot="-18630758">
              <a:off x="3801" y="2766"/>
              <a:ext cx="90" cy="9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2679" name="Oval 39"/>
            <p:cNvSpPr>
              <a:spLocks noChangeArrowheads="1"/>
            </p:cNvSpPr>
            <p:nvPr/>
          </p:nvSpPr>
          <p:spPr bwMode="auto">
            <a:xfrm rot="-18630758">
              <a:off x="3950" y="2765"/>
              <a:ext cx="90" cy="9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2680" name="Oval 40"/>
            <p:cNvSpPr>
              <a:spLocks noChangeArrowheads="1"/>
            </p:cNvSpPr>
            <p:nvPr/>
          </p:nvSpPr>
          <p:spPr bwMode="auto">
            <a:xfrm rot="5857170" flipH="1">
              <a:off x="3597" y="2502"/>
              <a:ext cx="152" cy="151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12681" name="Oval 41"/>
            <p:cNvSpPr>
              <a:spLocks noChangeArrowheads="1"/>
            </p:cNvSpPr>
            <p:nvPr/>
          </p:nvSpPr>
          <p:spPr bwMode="auto">
            <a:xfrm rot="5857170" flipH="1">
              <a:off x="3831" y="2493"/>
              <a:ext cx="152" cy="151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12682" name="Oval 42"/>
            <p:cNvSpPr>
              <a:spLocks noChangeArrowheads="1"/>
            </p:cNvSpPr>
            <p:nvPr/>
          </p:nvSpPr>
          <p:spPr bwMode="auto">
            <a:xfrm rot="5857170" flipH="1">
              <a:off x="3591" y="2673"/>
              <a:ext cx="152" cy="151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12683" name="Oval 43"/>
            <p:cNvSpPr>
              <a:spLocks noChangeArrowheads="1"/>
            </p:cNvSpPr>
            <p:nvPr/>
          </p:nvSpPr>
          <p:spPr bwMode="auto">
            <a:xfrm rot="5857170" flipH="1">
              <a:off x="3855" y="2667"/>
              <a:ext cx="152" cy="151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12867" name="Group 227"/>
          <p:cNvGrpSpPr>
            <a:grpSpLocks/>
          </p:cNvGrpSpPr>
          <p:nvPr/>
        </p:nvGrpSpPr>
        <p:grpSpPr bwMode="auto">
          <a:xfrm>
            <a:off x="7178675" y="3502025"/>
            <a:ext cx="627063" cy="531813"/>
            <a:chOff x="4522" y="2206"/>
            <a:chExt cx="395" cy="335"/>
          </a:xfrm>
        </p:grpSpPr>
        <p:grpSp>
          <p:nvGrpSpPr>
            <p:cNvPr id="112865" name="Group 225"/>
            <p:cNvGrpSpPr>
              <a:grpSpLocks/>
            </p:cNvGrpSpPr>
            <p:nvPr/>
          </p:nvGrpSpPr>
          <p:grpSpPr bwMode="auto">
            <a:xfrm>
              <a:off x="4522" y="2206"/>
              <a:ext cx="395" cy="162"/>
              <a:chOff x="4642" y="2218"/>
              <a:chExt cx="395" cy="162"/>
            </a:xfrm>
          </p:grpSpPr>
          <p:sp>
            <p:nvSpPr>
              <p:cNvPr id="112859" name="Oval 219"/>
              <p:cNvSpPr>
                <a:spLocks noChangeArrowheads="1"/>
              </p:cNvSpPr>
              <p:nvPr/>
            </p:nvSpPr>
            <p:spPr bwMode="auto">
              <a:xfrm rot="7910443">
                <a:off x="4759" y="2218"/>
                <a:ext cx="159" cy="16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12861" name="Oval 221"/>
              <p:cNvSpPr>
                <a:spLocks noChangeArrowheads="1"/>
              </p:cNvSpPr>
              <p:nvPr/>
            </p:nvSpPr>
            <p:spPr bwMode="auto">
              <a:xfrm rot="7910443">
                <a:off x="4907" y="2234"/>
                <a:ext cx="130" cy="131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12862" name="Oval 222"/>
              <p:cNvSpPr>
                <a:spLocks noChangeArrowheads="1"/>
              </p:cNvSpPr>
              <p:nvPr/>
            </p:nvSpPr>
            <p:spPr bwMode="auto">
              <a:xfrm rot="7910443">
                <a:off x="4642" y="2250"/>
                <a:ext cx="130" cy="13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grpSp>
          <p:nvGrpSpPr>
            <p:cNvPr id="112866" name="Group 226"/>
            <p:cNvGrpSpPr>
              <a:grpSpLocks/>
            </p:cNvGrpSpPr>
            <p:nvPr/>
          </p:nvGrpSpPr>
          <p:grpSpPr bwMode="auto">
            <a:xfrm>
              <a:off x="4522" y="2379"/>
              <a:ext cx="395" cy="162"/>
              <a:chOff x="4642" y="2715"/>
              <a:chExt cx="395" cy="162"/>
            </a:xfrm>
          </p:grpSpPr>
          <p:sp>
            <p:nvSpPr>
              <p:cNvPr id="112860" name="Oval 220"/>
              <p:cNvSpPr>
                <a:spLocks noChangeArrowheads="1"/>
              </p:cNvSpPr>
              <p:nvPr/>
            </p:nvSpPr>
            <p:spPr bwMode="auto">
              <a:xfrm rot="7910443">
                <a:off x="4759" y="2715"/>
                <a:ext cx="159" cy="16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12863" name="Oval 223"/>
              <p:cNvSpPr>
                <a:spLocks noChangeArrowheads="1"/>
              </p:cNvSpPr>
              <p:nvPr/>
            </p:nvSpPr>
            <p:spPr bwMode="auto">
              <a:xfrm rot="7910443">
                <a:off x="4907" y="2731"/>
                <a:ext cx="130" cy="131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12864" name="Oval 224"/>
              <p:cNvSpPr>
                <a:spLocks noChangeArrowheads="1"/>
              </p:cNvSpPr>
              <p:nvPr/>
            </p:nvSpPr>
            <p:spPr bwMode="auto">
              <a:xfrm rot="7910443">
                <a:off x="4642" y="2747"/>
                <a:ext cx="130" cy="13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sp>
        <p:nvSpPr>
          <p:cNvPr id="112868" name="Text Box 228"/>
          <p:cNvSpPr txBox="1">
            <a:spLocks noChangeArrowheads="1"/>
          </p:cNvSpPr>
          <p:nvPr/>
        </p:nvSpPr>
        <p:spPr bwMode="auto">
          <a:xfrm>
            <a:off x="157163" y="263525"/>
            <a:ext cx="8882062" cy="1920875"/>
          </a:xfrm>
          <a:prstGeom prst="rect">
            <a:avLst/>
          </a:prstGeom>
          <a:solidFill>
            <a:srgbClr val="0099FF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fr-FR" sz="4000" b="1">
                <a:solidFill>
                  <a:srgbClr val="FFFF00"/>
                </a:solidFill>
                <a:effectLst/>
              </a:rPr>
              <a:t>Comme dans la combustion du carbone,</a:t>
            </a:r>
          </a:p>
          <a:p>
            <a:pPr algn="ctr"/>
            <a:r>
              <a:rPr lang="fr-FR" sz="4000" b="1">
                <a:solidFill>
                  <a:srgbClr val="FFFF00"/>
                </a:solidFill>
                <a:effectLst/>
              </a:rPr>
              <a:t> le nombre d’atomes de chaque sorte</a:t>
            </a:r>
          </a:p>
          <a:p>
            <a:pPr algn="ctr"/>
            <a:r>
              <a:rPr lang="fr-FR" sz="4000" b="1">
                <a:solidFill>
                  <a:srgbClr val="FFFF00"/>
                </a:solidFill>
                <a:effectLst/>
              </a:rPr>
              <a:t>se conserve.</a:t>
            </a:r>
          </a:p>
        </p:txBody>
      </p:sp>
    </p:spTree>
  </p:cSld>
  <p:clrMapOvr>
    <a:masterClrMapping/>
  </p:clrMapOvr>
  <p:transition advClick="0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8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8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3672" name="Group 8"/>
          <p:cNvGrpSpPr>
            <a:grpSpLocks/>
          </p:cNvGrpSpPr>
          <p:nvPr/>
        </p:nvGrpSpPr>
        <p:grpSpPr bwMode="auto">
          <a:xfrm>
            <a:off x="5657850" y="3790950"/>
            <a:ext cx="2628900" cy="495300"/>
            <a:chOff x="996" y="3372"/>
            <a:chExt cx="1656" cy="312"/>
          </a:xfrm>
        </p:grpSpPr>
        <p:sp>
          <p:nvSpPr>
            <p:cNvPr id="113673" name="AutoShape 9"/>
            <p:cNvSpPr>
              <a:spLocks noChangeArrowheads="1"/>
            </p:cNvSpPr>
            <p:nvPr/>
          </p:nvSpPr>
          <p:spPr bwMode="auto">
            <a:xfrm>
              <a:off x="1044" y="3420"/>
              <a:ext cx="1560" cy="264"/>
            </a:xfrm>
            <a:prstGeom prst="roundRect">
              <a:avLst>
                <a:gd name="adj" fmla="val 50000"/>
              </a:avLst>
            </a:prstGeom>
            <a:solidFill>
              <a:srgbClr val="99CC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3674" name="Rectangle 10"/>
            <p:cNvSpPr>
              <a:spLocks noChangeArrowheads="1"/>
            </p:cNvSpPr>
            <p:nvPr/>
          </p:nvSpPr>
          <p:spPr bwMode="auto">
            <a:xfrm>
              <a:off x="996" y="3372"/>
              <a:ext cx="1656" cy="216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113675" name="Line 11"/>
          <p:cNvSpPr>
            <a:spLocks noChangeShapeType="1"/>
          </p:cNvSpPr>
          <p:nvPr/>
        </p:nvSpPr>
        <p:spPr bwMode="auto">
          <a:xfrm flipH="1" flipV="1">
            <a:off x="4743450" y="3448050"/>
            <a:ext cx="0" cy="9525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fr-FR"/>
          </a:p>
        </p:txBody>
      </p:sp>
      <p:grpSp>
        <p:nvGrpSpPr>
          <p:cNvPr id="113676" name="Group 12"/>
          <p:cNvGrpSpPr>
            <a:grpSpLocks/>
          </p:cNvGrpSpPr>
          <p:nvPr/>
        </p:nvGrpSpPr>
        <p:grpSpPr bwMode="auto">
          <a:xfrm>
            <a:off x="1238250" y="3725863"/>
            <a:ext cx="2628900" cy="560387"/>
            <a:chOff x="780" y="2539"/>
            <a:chExt cx="1656" cy="353"/>
          </a:xfrm>
        </p:grpSpPr>
        <p:grpSp>
          <p:nvGrpSpPr>
            <p:cNvPr id="113677" name="Group 13"/>
            <p:cNvGrpSpPr>
              <a:grpSpLocks/>
            </p:cNvGrpSpPr>
            <p:nvPr/>
          </p:nvGrpSpPr>
          <p:grpSpPr bwMode="auto">
            <a:xfrm>
              <a:off x="780" y="2580"/>
              <a:ext cx="1656" cy="312"/>
              <a:chOff x="996" y="3372"/>
              <a:chExt cx="1656" cy="312"/>
            </a:xfrm>
          </p:grpSpPr>
          <p:sp>
            <p:nvSpPr>
              <p:cNvPr id="113678" name="AutoShape 14"/>
              <p:cNvSpPr>
                <a:spLocks noChangeArrowheads="1"/>
              </p:cNvSpPr>
              <p:nvPr/>
            </p:nvSpPr>
            <p:spPr bwMode="auto">
              <a:xfrm>
                <a:off x="1044" y="3420"/>
                <a:ext cx="1560" cy="264"/>
              </a:xfrm>
              <a:prstGeom prst="roundRect">
                <a:avLst>
                  <a:gd name="adj" fmla="val 50000"/>
                </a:avLst>
              </a:prstGeom>
              <a:solidFill>
                <a:srgbClr val="99CCFF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13679" name="Rectangle 15"/>
              <p:cNvSpPr>
                <a:spLocks noChangeArrowheads="1"/>
              </p:cNvSpPr>
              <p:nvPr/>
            </p:nvSpPr>
            <p:spPr bwMode="auto">
              <a:xfrm>
                <a:off x="996" y="3372"/>
                <a:ext cx="1656" cy="216"/>
              </a:xfrm>
              <a:prstGeom prst="rect">
                <a:avLst/>
              </a:prstGeom>
              <a:solidFill>
                <a:srgbClr val="99CCFF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grpSp>
          <p:nvGrpSpPr>
            <p:cNvPr id="113680" name="Group 16"/>
            <p:cNvGrpSpPr>
              <a:grpSpLocks/>
            </p:cNvGrpSpPr>
            <p:nvPr/>
          </p:nvGrpSpPr>
          <p:grpSpPr bwMode="auto">
            <a:xfrm>
              <a:off x="1736" y="2602"/>
              <a:ext cx="486" cy="280"/>
              <a:chOff x="2144" y="2482"/>
              <a:chExt cx="486" cy="280"/>
            </a:xfrm>
          </p:grpSpPr>
          <p:sp>
            <p:nvSpPr>
              <p:cNvPr id="113681" name="Oval 17"/>
              <p:cNvSpPr>
                <a:spLocks noChangeArrowheads="1"/>
              </p:cNvSpPr>
              <p:nvPr/>
            </p:nvSpPr>
            <p:spPr bwMode="auto">
              <a:xfrm rot="-2511620">
                <a:off x="2144" y="2482"/>
                <a:ext cx="132" cy="132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13682" name="Oval 18"/>
              <p:cNvSpPr>
                <a:spLocks noChangeArrowheads="1"/>
              </p:cNvSpPr>
              <p:nvPr/>
            </p:nvSpPr>
            <p:spPr bwMode="auto">
              <a:xfrm rot="-2511620">
                <a:off x="2247" y="2487"/>
                <a:ext cx="132" cy="132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13683" name="Oval 19"/>
              <p:cNvSpPr>
                <a:spLocks noChangeArrowheads="1"/>
              </p:cNvSpPr>
              <p:nvPr/>
            </p:nvSpPr>
            <p:spPr bwMode="auto">
              <a:xfrm rot="-2511620">
                <a:off x="2383" y="2493"/>
                <a:ext cx="132" cy="132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13684" name="Oval 20"/>
              <p:cNvSpPr>
                <a:spLocks noChangeArrowheads="1"/>
              </p:cNvSpPr>
              <p:nvPr/>
            </p:nvSpPr>
            <p:spPr bwMode="auto">
              <a:xfrm rot="-2511620">
                <a:off x="2498" y="2498"/>
                <a:ext cx="132" cy="132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13685" name="Oval 21"/>
              <p:cNvSpPr>
                <a:spLocks noChangeArrowheads="1"/>
              </p:cNvSpPr>
              <p:nvPr/>
            </p:nvSpPr>
            <p:spPr bwMode="auto">
              <a:xfrm rot="-2511620">
                <a:off x="2144" y="2614"/>
                <a:ext cx="132" cy="132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13686" name="Oval 22"/>
              <p:cNvSpPr>
                <a:spLocks noChangeArrowheads="1"/>
              </p:cNvSpPr>
              <p:nvPr/>
            </p:nvSpPr>
            <p:spPr bwMode="auto">
              <a:xfrm rot="-2511620">
                <a:off x="2247" y="2619"/>
                <a:ext cx="132" cy="132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13687" name="Oval 23"/>
              <p:cNvSpPr>
                <a:spLocks noChangeArrowheads="1"/>
              </p:cNvSpPr>
              <p:nvPr/>
            </p:nvSpPr>
            <p:spPr bwMode="auto">
              <a:xfrm rot="-2511620">
                <a:off x="2383" y="2625"/>
                <a:ext cx="132" cy="132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13688" name="Oval 24"/>
              <p:cNvSpPr>
                <a:spLocks noChangeArrowheads="1"/>
              </p:cNvSpPr>
              <p:nvPr/>
            </p:nvSpPr>
            <p:spPr bwMode="auto">
              <a:xfrm rot="-2511620">
                <a:off x="2498" y="2630"/>
                <a:ext cx="132" cy="132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grpSp>
          <p:nvGrpSpPr>
            <p:cNvPr id="113689" name="Group 25"/>
            <p:cNvGrpSpPr>
              <a:grpSpLocks/>
            </p:cNvGrpSpPr>
            <p:nvPr/>
          </p:nvGrpSpPr>
          <p:grpSpPr bwMode="auto">
            <a:xfrm>
              <a:off x="845" y="2539"/>
              <a:ext cx="798" cy="348"/>
              <a:chOff x="845" y="2347"/>
              <a:chExt cx="798" cy="348"/>
            </a:xfrm>
          </p:grpSpPr>
          <p:grpSp>
            <p:nvGrpSpPr>
              <p:cNvPr id="113690" name="Group 26"/>
              <p:cNvGrpSpPr>
                <a:grpSpLocks/>
              </p:cNvGrpSpPr>
              <p:nvPr/>
            </p:nvGrpSpPr>
            <p:grpSpPr bwMode="auto">
              <a:xfrm>
                <a:off x="845" y="2347"/>
                <a:ext cx="394" cy="336"/>
                <a:chOff x="401" y="2407"/>
                <a:chExt cx="394" cy="336"/>
              </a:xfrm>
            </p:grpSpPr>
            <p:sp>
              <p:nvSpPr>
                <p:cNvPr id="113691" name="Oval 27"/>
                <p:cNvSpPr>
                  <a:spLocks noChangeArrowheads="1"/>
                </p:cNvSpPr>
                <p:nvPr/>
              </p:nvSpPr>
              <p:spPr bwMode="auto">
                <a:xfrm>
                  <a:off x="651" y="2480"/>
                  <a:ext cx="144" cy="118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13692" name="Oval 28"/>
                <p:cNvSpPr>
                  <a:spLocks noChangeArrowheads="1"/>
                </p:cNvSpPr>
                <p:nvPr/>
              </p:nvSpPr>
              <p:spPr bwMode="auto">
                <a:xfrm>
                  <a:off x="401" y="2452"/>
                  <a:ext cx="144" cy="119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13693" name="Oval 29"/>
                <p:cNvSpPr>
                  <a:spLocks noChangeArrowheads="1"/>
                </p:cNvSpPr>
                <p:nvPr/>
              </p:nvSpPr>
              <p:spPr bwMode="auto">
                <a:xfrm>
                  <a:off x="473" y="2452"/>
                  <a:ext cx="242" cy="246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13694" name="Oval 30"/>
                <p:cNvSpPr>
                  <a:spLocks noChangeArrowheads="1"/>
                </p:cNvSpPr>
                <p:nvPr/>
              </p:nvSpPr>
              <p:spPr bwMode="auto">
                <a:xfrm>
                  <a:off x="526" y="2407"/>
                  <a:ext cx="144" cy="118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13695" name="Oval 31"/>
                <p:cNvSpPr>
                  <a:spLocks noChangeArrowheads="1"/>
                </p:cNvSpPr>
                <p:nvPr/>
              </p:nvSpPr>
              <p:spPr bwMode="auto">
                <a:xfrm>
                  <a:off x="508" y="2625"/>
                  <a:ext cx="144" cy="118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fr-FR"/>
                </a:p>
              </p:txBody>
            </p:sp>
          </p:grpSp>
          <p:grpSp>
            <p:nvGrpSpPr>
              <p:cNvPr id="113696" name="Group 32"/>
              <p:cNvGrpSpPr>
                <a:grpSpLocks/>
              </p:cNvGrpSpPr>
              <p:nvPr/>
            </p:nvGrpSpPr>
            <p:grpSpPr bwMode="auto">
              <a:xfrm>
                <a:off x="1249" y="2359"/>
                <a:ext cx="394" cy="336"/>
                <a:chOff x="1069" y="2395"/>
                <a:chExt cx="394" cy="336"/>
              </a:xfrm>
            </p:grpSpPr>
            <p:sp>
              <p:nvSpPr>
                <p:cNvPr id="113697" name="Oval 33"/>
                <p:cNvSpPr>
                  <a:spLocks noChangeArrowheads="1"/>
                </p:cNvSpPr>
                <p:nvPr/>
              </p:nvSpPr>
              <p:spPr bwMode="auto">
                <a:xfrm flipH="1">
                  <a:off x="1069" y="2468"/>
                  <a:ext cx="144" cy="118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13698" name="Oval 34"/>
                <p:cNvSpPr>
                  <a:spLocks noChangeArrowheads="1"/>
                </p:cNvSpPr>
                <p:nvPr/>
              </p:nvSpPr>
              <p:spPr bwMode="auto">
                <a:xfrm flipH="1">
                  <a:off x="1319" y="2440"/>
                  <a:ext cx="144" cy="119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13699" name="Oval 35"/>
                <p:cNvSpPr>
                  <a:spLocks noChangeArrowheads="1"/>
                </p:cNvSpPr>
                <p:nvPr/>
              </p:nvSpPr>
              <p:spPr bwMode="auto">
                <a:xfrm flipH="1">
                  <a:off x="1149" y="2440"/>
                  <a:ext cx="242" cy="246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13700" name="Oval 36"/>
                <p:cNvSpPr>
                  <a:spLocks noChangeArrowheads="1"/>
                </p:cNvSpPr>
                <p:nvPr/>
              </p:nvSpPr>
              <p:spPr bwMode="auto">
                <a:xfrm flipH="1">
                  <a:off x="1194" y="2395"/>
                  <a:ext cx="144" cy="118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13701" name="Oval 37"/>
                <p:cNvSpPr>
                  <a:spLocks noChangeArrowheads="1"/>
                </p:cNvSpPr>
                <p:nvPr/>
              </p:nvSpPr>
              <p:spPr bwMode="auto">
                <a:xfrm flipH="1">
                  <a:off x="1212" y="2613"/>
                  <a:ext cx="144" cy="118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fr-FR"/>
                </a:p>
              </p:txBody>
            </p:sp>
          </p:grpSp>
        </p:grpSp>
      </p:grpSp>
      <p:grpSp>
        <p:nvGrpSpPr>
          <p:cNvPr id="113702" name="Group 38"/>
          <p:cNvGrpSpPr>
            <a:grpSpLocks/>
          </p:cNvGrpSpPr>
          <p:nvPr/>
        </p:nvGrpSpPr>
        <p:grpSpPr bwMode="auto">
          <a:xfrm>
            <a:off x="5976938" y="3687763"/>
            <a:ext cx="798512" cy="585787"/>
            <a:chOff x="3537" y="2493"/>
            <a:chExt cx="503" cy="369"/>
          </a:xfrm>
        </p:grpSpPr>
        <p:sp>
          <p:nvSpPr>
            <p:cNvPr id="113703" name="Oval 39"/>
            <p:cNvSpPr>
              <a:spLocks noChangeArrowheads="1"/>
            </p:cNvSpPr>
            <p:nvPr/>
          </p:nvSpPr>
          <p:spPr bwMode="auto">
            <a:xfrm rot="-18630758">
              <a:off x="3543" y="2601"/>
              <a:ext cx="90" cy="9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3704" name="Oval 40"/>
            <p:cNvSpPr>
              <a:spLocks noChangeArrowheads="1"/>
            </p:cNvSpPr>
            <p:nvPr/>
          </p:nvSpPr>
          <p:spPr bwMode="auto">
            <a:xfrm rot="-18630758">
              <a:off x="3692" y="2600"/>
              <a:ext cx="90" cy="9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3705" name="Oval 41"/>
            <p:cNvSpPr>
              <a:spLocks noChangeArrowheads="1"/>
            </p:cNvSpPr>
            <p:nvPr/>
          </p:nvSpPr>
          <p:spPr bwMode="auto">
            <a:xfrm rot="-18630758">
              <a:off x="3777" y="2592"/>
              <a:ext cx="90" cy="9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3706" name="Oval 42"/>
            <p:cNvSpPr>
              <a:spLocks noChangeArrowheads="1"/>
            </p:cNvSpPr>
            <p:nvPr/>
          </p:nvSpPr>
          <p:spPr bwMode="auto">
            <a:xfrm rot="-18630758">
              <a:off x="3926" y="2591"/>
              <a:ext cx="90" cy="9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3707" name="Oval 43"/>
            <p:cNvSpPr>
              <a:spLocks noChangeArrowheads="1"/>
            </p:cNvSpPr>
            <p:nvPr/>
          </p:nvSpPr>
          <p:spPr bwMode="auto">
            <a:xfrm rot="-18630758">
              <a:off x="3537" y="2772"/>
              <a:ext cx="90" cy="9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3708" name="Oval 44"/>
            <p:cNvSpPr>
              <a:spLocks noChangeArrowheads="1"/>
            </p:cNvSpPr>
            <p:nvPr/>
          </p:nvSpPr>
          <p:spPr bwMode="auto">
            <a:xfrm rot="-18630758">
              <a:off x="3686" y="2771"/>
              <a:ext cx="90" cy="9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3709" name="Oval 45"/>
            <p:cNvSpPr>
              <a:spLocks noChangeArrowheads="1"/>
            </p:cNvSpPr>
            <p:nvPr/>
          </p:nvSpPr>
          <p:spPr bwMode="auto">
            <a:xfrm rot="-18630758">
              <a:off x="3801" y="2766"/>
              <a:ext cx="90" cy="9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3710" name="Oval 46"/>
            <p:cNvSpPr>
              <a:spLocks noChangeArrowheads="1"/>
            </p:cNvSpPr>
            <p:nvPr/>
          </p:nvSpPr>
          <p:spPr bwMode="auto">
            <a:xfrm rot="-18630758">
              <a:off x="3950" y="2765"/>
              <a:ext cx="90" cy="9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3711" name="Oval 47"/>
            <p:cNvSpPr>
              <a:spLocks noChangeArrowheads="1"/>
            </p:cNvSpPr>
            <p:nvPr/>
          </p:nvSpPr>
          <p:spPr bwMode="auto">
            <a:xfrm rot="5857170" flipH="1">
              <a:off x="3597" y="2502"/>
              <a:ext cx="152" cy="151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13712" name="Oval 48"/>
            <p:cNvSpPr>
              <a:spLocks noChangeArrowheads="1"/>
            </p:cNvSpPr>
            <p:nvPr/>
          </p:nvSpPr>
          <p:spPr bwMode="auto">
            <a:xfrm rot="5857170" flipH="1">
              <a:off x="3831" y="2493"/>
              <a:ext cx="152" cy="151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13713" name="Oval 49"/>
            <p:cNvSpPr>
              <a:spLocks noChangeArrowheads="1"/>
            </p:cNvSpPr>
            <p:nvPr/>
          </p:nvSpPr>
          <p:spPr bwMode="auto">
            <a:xfrm rot="5857170" flipH="1">
              <a:off x="3591" y="2673"/>
              <a:ext cx="152" cy="151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13714" name="Oval 50"/>
            <p:cNvSpPr>
              <a:spLocks noChangeArrowheads="1"/>
            </p:cNvSpPr>
            <p:nvPr/>
          </p:nvSpPr>
          <p:spPr bwMode="auto">
            <a:xfrm rot="5857170" flipH="1">
              <a:off x="3855" y="2667"/>
              <a:ext cx="152" cy="151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13715" name="Group 51"/>
          <p:cNvGrpSpPr>
            <a:grpSpLocks/>
          </p:cNvGrpSpPr>
          <p:nvPr/>
        </p:nvGrpSpPr>
        <p:grpSpPr bwMode="auto">
          <a:xfrm>
            <a:off x="7178675" y="3730625"/>
            <a:ext cx="627063" cy="531813"/>
            <a:chOff x="4522" y="2206"/>
            <a:chExt cx="395" cy="335"/>
          </a:xfrm>
        </p:grpSpPr>
        <p:grpSp>
          <p:nvGrpSpPr>
            <p:cNvPr id="113716" name="Group 52"/>
            <p:cNvGrpSpPr>
              <a:grpSpLocks/>
            </p:cNvGrpSpPr>
            <p:nvPr/>
          </p:nvGrpSpPr>
          <p:grpSpPr bwMode="auto">
            <a:xfrm>
              <a:off x="4522" y="2206"/>
              <a:ext cx="395" cy="162"/>
              <a:chOff x="4642" y="2218"/>
              <a:chExt cx="395" cy="162"/>
            </a:xfrm>
          </p:grpSpPr>
          <p:sp>
            <p:nvSpPr>
              <p:cNvPr id="113717" name="Oval 53"/>
              <p:cNvSpPr>
                <a:spLocks noChangeArrowheads="1"/>
              </p:cNvSpPr>
              <p:nvPr/>
            </p:nvSpPr>
            <p:spPr bwMode="auto">
              <a:xfrm rot="7910443">
                <a:off x="4759" y="2218"/>
                <a:ext cx="159" cy="16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13718" name="Oval 54"/>
              <p:cNvSpPr>
                <a:spLocks noChangeArrowheads="1"/>
              </p:cNvSpPr>
              <p:nvPr/>
            </p:nvSpPr>
            <p:spPr bwMode="auto">
              <a:xfrm rot="7910443">
                <a:off x="4907" y="2234"/>
                <a:ext cx="130" cy="131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13719" name="Oval 55"/>
              <p:cNvSpPr>
                <a:spLocks noChangeArrowheads="1"/>
              </p:cNvSpPr>
              <p:nvPr/>
            </p:nvSpPr>
            <p:spPr bwMode="auto">
              <a:xfrm rot="7910443">
                <a:off x="4642" y="2250"/>
                <a:ext cx="130" cy="13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grpSp>
          <p:nvGrpSpPr>
            <p:cNvPr id="113720" name="Group 56"/>
            <p:cNvGrpSpPr>
              <a:grpSpLocks/>
            </p:cNvGrpSpPr>
            <p:nvPr/>
          </p:nvGrpSpPr>
          <p:grpSpPr bwMode="auto">
            <a:xfrm>
              <a:off x="4522" y="2379"/>
              <a:ext cx="395" cy="162"/>
              <a:chOff x="4642" y="2715"/>
              <a:chExt cx="395" cy="162"/>
            </a:xfrm>
          </p:grpSpPr>
          <p:sp>
            <p:nvSpPr>
              <p:cNvPr id="113721" name="Oval 57"/>
              <p:cNvSpPr>
                <a:spLocks noChangeArrowheads="1"/>
              </p:cNvSpPr>
              <p:nvPr/>
            </p:nvSpPr>
            <p:spPr bwMode="auto">
              <a:xfrm rot="7910443">
                <a:off x="4759" y="2715"/>
                <a:ext cx="159" cy="16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13722" name="Oval 58"/>
              <p:cNvSpPr>
                <a:spLocks noChangeArrowheads="1"/>
              </p:cNvSpPr>
              <p:nvPr/>
            </p:nvSpPr>
            <p:spPr bwMode="auto">
              <a:xfrm rot="7910443">
                <a:off x="4907" y="2731"/>
                <a:ext cx="130" cy="131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13723" name="Oval 59"/>
              <p:cNvSpPr>
                <a:spLocks noChangeArrowheads="1"/>
              </p:cNvSpPr>
              <p:nvPr/>
            </p:nvSpPr>
            <p:spPr bwMode="auto">
              <a:xfrm rot="7910443">
                <a:off x="4642" y="2747"/>
                <a:ext cx="130" cy="13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sp>
        <p:nvSpPr>
          <p:cNvPr id="113746" name="Text Box 82"/>
          <p:cNvSpPr txBox="1">
            <a:spLocks noChangeArrowheads="1"/>
          </p:cNvSpPr>
          <p:nvPr/>
        </p:nvSpPr>
        <p:spPr bwMode="auto">
          <a:xfrm>
            <a:off x="157163" y="263525"/>
            <a:ext cx="8882062" cy="1920875"/>
          </a:xfrm>
          <a:prstGeom prst="rect">
            <a:avLst/>
          </a:prstGeom>
          <a:solidFill>
            <a:srgbClr val="0099FF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fr-FR" sz="4000" b="1">
                <a:solidFill>
                  <a:srgbClr val="FFFF00"/>
                </a:solidFill>
                <a:effectLst/>
              </a:rPr>
              <a:t>Comme dans la combustion du carbone,</a:t>
            </a:r>
          </a:p>
          <a:p>
            <a:pPr algn="ctr"/>
            <a:r>
              <a:rPr lang="fr-FR" sz="4000" b="1">
                <a:solidFill>
                  <a:srgbClr val="FFFF00"/>
                </a:solidFill>
                <a:effectLst/>
              </a:rPr>
              <a:t> le nombre d’atomes de chaque sorte</a:t>
            </a:r>
          </a:p>
          <a:p>
            <a:pPr algn="ctr"/>
            <a:r>
              <a:rPr lang="fr-FR" sz="4000" b="1">
                <a:solidFill>
                  <a:srgbClr val="FFFF00"/>
                </a:solidFill>
                <a:effectLst/>
              </a:rPr>
              <a:t>se conserve.</a:t>
            </a:r>
          </a:p>
        </p:txBody>
      </p:sp>
      <p:sp>
        <p:nvSpPr>
          <p:cNvPr id="113747" name="Text Box 83"/>
          <p:cNvSpPr txBox="1">
            <a:spLocks noChangeArrowheads="1"/>
          </p:cNvSpPr>
          <p:nvPr/>
        </p:nvSpPr>
        <p:spPr bwMode="auto">
          <a:xfrm>
            <a:off x="261938" y="5121275"/>
            <a:ext cx="8713787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fr-FR" sz="40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Par conséquent, la masse se conserve.</a:t>
            </a:r>
          </a:p>
          <a:p>
            <a:pPr algn="ctr"/>
            <a:r>
              <a:rPr lang="fr-FR" sz="4000" b="1">
                <a:solidFill>
                  <a:srgbClr val="FF33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masse des réactifs = masse des produits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3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747" grpId="0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Text Box 2"/>
          <p:cNvSpPr txBox="1">
            <a:spLocks noChangeArrowheads="1"/>
          </p:cNvSpPr>
          <p:nvPr/>
        </p:nvSpPr>
        <p:spPr bwMode="auto">
          <a:xfrm>
            <a:off x="457200" y="122238"/>
            <a:ext cx="8274050" cy="1431925"/>
          </a:xfrm>
          <a:prstGeom prst="rect">
            <a:avLst/>
          </a:prstGeom>
          <a:solidFill>
            <a:srgbClr val="0099FF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fr-FR" sz="4400" b="1">
                <a:solidFill>
                  <a:srgbClr val="99FF33"/>
                </a:solidFill>
                <a:effectLst/>
              </a:rPr>
              <a:t>Équation chimique de la combustion complète du méthane</a:t>
            </a:r>
            <a:endParaRPr lang="fr-FR" sz="2800" b="1">
              <a:solidFill>
                <a:srgbClr val="99FF33"/>
              </a:solidFill>
              <a:effectLst/>
            </a:endParaRPr>
          </a:p>
        </p:txBody>
      </p:sp>
      <p:graphicFrame>
        <p:nvGraphicFramePr>
          <p:cNvPr id="106645" name="Group 149"/>
          <p:cNvGraphicFramePr>
            <a:graphicFrameLocks noGrp="1"/>
          </p:cNvGraphicFramePr>
          <p:nvPr/>
        </p:nvGraphicFramePr>
        <p:xfrm>
          <a:off x="304800" y="2176463"/>
          <a:ext cx="8534400" cy="3073400"/>
        </p:xfrm>
        <a:graphic>
          <a:graphicData uri="http://schemas.openxmlformats.org/drawingml/2006/table">
            <a:tbl>
              <a:tblPr/>
              <a:tblGrid>
                <a:gridCol w="4586288"/>
                <a:gridCol w="3948112"/>
              </a:tblGrid>
              <a:tr h="1752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208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6528" name="Text Box 32"/>
          <p:cNvSpPr txBox="1">
            <a:spLocks noChangeArrowheads="1"/>
          </p:cNvSpPr>
          <p:nvPr/>
        </p:nvSpPr>
        <p:spPr bwMode="auto">
          <a:xfrm>
            <a:off x="762000" y="3886200"/>
            <a:ext cx="7715250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fr-FR" sz="3600" b="1">
                <a:solidFill>
                  <a:srgbClr val="FFFF00"/>
                </a:solidFill>
                <a:effectLst/>
              </a:rPr>
              <a:t>On remplace les modèles moléculaires </a:t>
            </a:r>
            <a:br>
              <a:rPr lang="fr-FR" sz="3600" b="1">
                <a:solidFill>
                  <a:srgbClr val="FFFF00"/>
                </a:solidFill>
                <a:effectLst/>
              </a:rPr>
            </a:br>
            <a:r>
              <a:rPr lang="fr-FR" sz="3600" b="1">
                <a:solidFill>
                  <a:srgbClr val="FFFF00"/>
                </a:solidFill>
                <a:effectLst/>
              </a:rPr>
              <a:t>par les formules correspondantes</a:t>
            </a:r>
          </a:p>
          <a:p>
            <a:pPr algn="ctr"/>
            <a:endParaRPr lang="fr-FR">
              <a:effectLst/>
            </a:endParaRPr>
          </a:p>
        </p:txBody>
      </p:sp>
      <p:sp>
        <p:nvSpPr>
          <p:cNvPr id="106597" name="Text Box 101"/>
          <p:cNvSpPr txBox="1">
            <a:spLocks noChangeArrowheads="1"/>
          </p:cNvSpPr>
          <p:nvPr/>
        </p:nvSpPr>
        <p:spPr bwMode="auto">
          <a:xfrm>
            <a:off x="1965325" y="2708275"/>
            <a:ext cx="4730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fr-FR" sz="4000" b="1">
                <a:solidFill>
                  <a:srgbClr val="FFFF00"/>
                </a:solidFill>
                <a:effectLst/>
              </a:rPr>
              <a:t>+</a:t>
            </a:r>
          </a:p>
        </p:txBody>
      </p:sp>
      <p:sp>
        <p:nvSpPr>
          <p:cNvPr id="106598" name="Line 102"/>
          <p:cNvSpPr>
            <a:spLocks noChangeShapeType="1"/>
          </p:cNvSpPr>
          <p:nvPr/>
        </p:nvSpPr>
        <p:spPr bwMode="auto">
          <a:xfrm>
            <a:off x="4133850" y="3059113"/>
            <a:ext cx="1066800" cy="0"/>
          </a:xfrm>
          <a:prstGeom prst="line">
            <a:avLst/>
          </a:prstGeom>
          <a:noFill/>
          <a:ln w="50800">
            <a:solidFill>
              <a:srgbClr val="FFFF00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fr-FR"/>
          </a:p>
        </p:txBody>
      </p:sp>
      <p:grpSp>
        <p:nvGrpSpPr>
          <p:cNvPr id="106650" name="Group 154"/>
          <p:cNvGrpSpPr>
            <a:grpSpLocks/>
          </p:cNvGrpSpPr>
          <p:nvPr/>
        </p:nvGrpSpPr>
        <p:grpSpPr bwMode="auto">
          <a:xfrm>
            <a:off x="465138" y="2754313"/>
            <a:ext cx="1457325" cy="552450"/>
            <a:chOff x="293" y="1735"/>
            <a:chExt cx="918" cy="348"/>
          </a:xfrm>
        </p:grpSpPr>
        <p:grpSp>
          <p:nvGrpSpPr>
            <p:cNvPr id="106599" name="Group 103"/>
            <p:cNvGrpSpPr>
              <a:grpSpLocks/>
            </p:cNvGrpSpPr>
            <p:nvPr/>
          </p:nvGrpSpPr>
          <p:grpSpPr bwMode="auto">
            <a:xfrm>
              <a:off x="293" y="1747"/>
              <a:ext cx="394" cy="336"/>
              <a:chOff x="401" y="2119"/>
              <a:chExt cx="394" cy="336"/>
            </a:xfrm>
          </p:grpSpPr>
          <p:sp>
            <p:nvSpPr>
              <p:cNvPr id="106600" name="Oval 104"/>
              <p:cNvSpPr>
                <a:spLocks noChangeArrowheads="1"/>
              </p:cNvSpPr>
              <p:nvPr/>
            </p:nvSpPr>
            <p:spPr bwMode="auto">
              <a:xfrm>
                <a:off x="651" y="2192"/>
                <a:ext cx="144" cy="118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6601" name="Oval 105"/>
              <p:cNvSpPr>
                <a:spLocks noChangeArrowheads="1"/>
              </p:cNvSpPr>
              <p:nvPr/>
            </p:nvSpPr>
            <p:spPr bwMode="auto">
              <a:xfrm>
                <a:off x="401" y="2164"/>
                <a:ext cx="144" cy="119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6602" name="Oval 106"/>
              <p:cNvSpPr>
                <a:spLocks noChangeArrowheads="1"/>
              </p:cNvSpPr>
              <p:nvPr/>
            </p:nvSpPr>
            <p:spPr bwMode="auto">
              <a:xfrm>
                <a:off x="473" y="2164"/>
                <a:ext cx="242" cy="246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6603" name="Oval 107"/>
              <p:cNvSpPr>
                <a:spLocks noChangeArrowheads="1"/>
              </p:cNvSpPr>
              <p:nvPr/>
            </p:nvSpPr>
            <p:spPr bwMode="auto">
              <a:xfrm>
                <a:off x="526" y="2119"/>
                <a:ext cx="144" cy="118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6604" name="Oval 108"/>
              <p:cNvSpPr>
                <a:spLocks noChangeArrowheads="1"/>
              </p:cNvSpPr>
              <p:nvPr/>
            </p:nvSpPr>
            <p:spPr bwMode="auto">
              <a:xfrm>
                <a:off x="508" y="2337"/>
                <a:ext cx="144" cy="118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106605" name="Group 109"/>
            <p:cNvGrpSpPr>
              <a:grpSpLocks/>
            </p:cNvGrpSpPr>
            <p:nvPr/>
          </p:nvGrpSpPr>
          <p:grpSpPr bwMode="auto">
            <a:xfrm>
              <a:off x="817" y="1735"/>
              <a:ext cx="394" cy="336"/>
              <a:chOff x="1069" y="2107"/>
              <a:chExt cx="394" cy="336"/>
            </a:xfrm>
          </p:grpSpPr>
          <p:sp>
            <p:nvSpPr>
              <p:cNvPr id="106606" name="Oval 110"/>
              <p:cNvSpPr>
                <a:spLocks noChangeArrowheads="1"/>
              </p:cNvSpPr>
              <p:nvPr/>
            </p:nvSpPr>
            <p:spPr bwMode="auto">
              <a:xfrm flipH="1">
                <a:off x="1069" y="2180"/>
                <a:ext cx="144" cy="118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6607" name="Oval 111"/>
              <p:cNvSpPr>
                <a:spLocks noChangeArrowheads="1"/>
              </p:cNvSpPr>
              <p:nvPr/>
            </p:nvSpPr>
            <p:spPr bwMode="auto">
              <a:xfrm flipH="1">
                <a:off x="1319" y="2152"/>
                <a:ext cx="144" cy="119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6608" name="Oval 112"/>
              <p:cNvSpPr>
                <a:spLocks noChangeArrowheads="1"/>
              </p:cNvSpPr>
              <p:nvPr/>
            </p:nvSpPr>
            <p:spPr bwMode="auto">
              <a:xfrm flipH="1">
                <a:off x="1149" y="2152"/>
                <a:ext cx="242" cy="246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6609" name="Oval 113"/>
              <p:cNvSpPr>
                <a:spLocks noChangeArrowheads="1"/>
              </p:cNvSpPr>
              <p:nvPr/>
            </p:nvSpPr>
            <p:spPr bwMode="auto">
              <a:xfrm flipH="1">
                <a:off x="1194" y="2107"/>
                <a:ext cx="144" cy="118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6610" name="Oval 114"/>
              <p:cNvSpPr>
                <a:spLocks noChangeArrowheads="1"/>
              </p:cNvSpPr>
              <p:nvPr/>
            </p:nvSpPr>
            <p:spPr bwMode="auto">
              <a:xfrm flipH="1">
                <a:off x="1212" y="2325"/>
                <a:ext cx="144" cy="118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</p:grpSp>
      <p:grpSp>
        <p:nvGrpSpPr>
          <p:cNvPr id="106611" name="Group 115"/>
          <p:cNvGrpSpPr>
            <a:grpSpLocks/>
          </p:cNvGrpSpPr>
          <p:nvPr/>
        </p:nvGrpSpPr>
        <p:grpSpPr bwMode="auto">
          <a:xfrm>
            <a:off x="2603500" y="2720975"/>
            <a:ext cx="1190625" cy="692150"/>
            <a:chOff x="1880" y="2038"/>
            <a:chExt cx="750" cy="436"/>
          </a:xfrm>
        </p:grpSpPr>
        <p:sp>
          <p:nvSpPr>
            <p:cNvPr id="106612" name="Oval 116"/>
            <p:cNvSpPr>
              <a:spLocks noChangeArrowheads="1"/>
            </p:cNvSpPr>
            <p:nvPr/>
          </p:nvSpPr>
          <p:spPr bwMode="auto">
            <a:xfrm rot="-2511620">
              <a:off x="1880" y="2038"/>
              <a:ext cx="132" cy="13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6613" name="Oval 117"/>
            <p:cNvSpPr>
              <a:spLocks noChangeArrowheads="1"/>
            </p:cNvSpPr>
            <p:nvPr/>
          </p:nvSpPr>
          <p:spPr bwMode="auto">
            <a:xfrm rot="-2511620">
              <a:off x="1983" y="2043"/>
              <a:ext cx="132" cy="13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6614" name="Oval 118"/>
            <p:cNvSpPr>
              <a:spLocks noChangeArrowheads="1"/>
            </p:cNvSpPr>
            <p:nvPr/>
          </p:nvSpPr>
          <p:spPr bwMode="auto">
            <a:xfrm rot="-2511620">
              <a:off x="2395" y="2049"/>
              <a:ext cx="132" cy="13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6615" name="Oval 119"/>
            <p:cNvSpPr>
              <a:spLocks noChangeArrowheads="1"/>
            </p:cNvSpPr>
            <p:nvPr/>
          </p:nvSpPr>
          <p:spPr bwMode="auto">
            <a:xfrm rot="-2511620">
              <a:off x="2498" y="2054"/>
              <a:ext cx="132" cy="13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6616" name="Oval 120"/>
            <p:cNvSpPr>
              <a:spLocks noChangeArrowheads="1"/>
            </p:cNvSpPr>
            <p:nvPr/>
          </p:nvSpPr>
          <p:spPr bwMode="auto">
            <a:xfrm rot="-2511620">
              <a:off x="1880" y="2326"/>
              <a:ext cx="132" cy="13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6617" name="Oval 121"/>
            <p:cNvSpPr>
              <a:spLocks noChangeArrowheads="1"/>
            </p:cNvSpPr>
            <p:nvPr/>
          </p:nvSpPr>
          <p:spPr bwMode="auto">
            <a:xfrm rot="-2511620">
              <a:off x="1983" y="2331"/>
              <a:ext cx="132" cy="13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6618" name="Oval 122"/>
            <p:cNvSpPr>
              <a:spLocks noChangeArrowheads="1"/>
            </p:cNvSpPr>
            <p:nvPr/>
          </p:nvSpPr>
          <p:spPr bwMode="auto">
            <a:xfrm rot="-2511620">
              <a:off x="2395" y="2337"/>
              <a:ext cx="132" cy="13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6619" name="Oval 123"/>
            <p:cNvSpPr>
              <a:spLocks noChangeArrowheads="1"/>
            </p:cNvSpPr>
            <p:nvPr/>
          </p:nvSpPr>
          <p:spPr bwMode="auto">
            <a:xfrm rot="-2511620">
              <a:off x="2498" y="2342"/>
              <a:ext cx="132" cy="13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106620" name="Group 124"/>
          <p:cNvGrpSpPr>
            <a:grpSpLocks/>
          </p:cNvGrpSpPr>
          <p:nvPr/>
        </p:nvGrpSpPr>
        <p:grpSpPr bwMode="auto">
          <a:xfrm>
            <a:off x="5586413" y="2528888"/>
            <a:ext cx="1169987" cy="1081087"/>
            <a:chOff x="3303" y="1893"/>
            <a:chExt cx="737" cy="681"/>
          </a:xfrm>
        </p:grpSpPr>
        <p:sp>
          <p:nvSpPr>
            <p:cNvPr id="106621" name="Oval 125"/>
            <p:cNvSpPr>
              <a:spLocks noChangeArrowheads="1"/>
            </p:cNvSpPr>
            <p:nvPr/>
          </p:nvSpPr>
          <p:spPr bwMode="auto">
            <a:xfrm rot="-18630758">
              <a:off x="3303" y="2001"/>
              <a:ext cx="90" cy="9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6622" name="Oval 126"/>
            <p:cNvSpPr>
              <a:spLocks noChangeArrowheads="1"/>
            </p:cNvSpPr>
            <p:nvPr/>
          </p:nvSpPr>
          <p:spPr bwMode="auto">
            <a:xfrm rot="-18630758">
              <a:off x="3452" y="2000"/>
              <a:ext cx="90" cy="9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6623" name="Oval 127"/>
            <p:cNvSpPr>
              <a:spLocks noChangeArrowheads="1"/>
            </p:cNvSpPr>
            <p:nvPr/>
          </p:nvSpPr>
          <p:spPr bwMode="auto">
            <a:xfrm rot="-18630758">
              <a:off x="3765" y="1992"/>
              <a:ext cx="90" cy="9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6624" name="Oval 128"/>
            <p:cNvSpPr>
              <a:spLocks noChangeArrowheads="1"/>
            </p:cNvSpPr>
            <p:nvPr/>
          </p:nvSpPr>
          <p:spPr bwMode="auto">
            <a:xfrm rot="-18630758">
              <a:off x="3914" y="1991"/>
              <a:ext cx="90" cy="9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6625" name="Oval 129"/>
            <p:cNvSpPr>
              <a:spLocks noChangeArrowheads="1"/>
            </p:cNvSpPr>
            <p:nvPr/>
          </p:nvSpPr>
          <p:spPr bwMode="auto">
            <a:xfrm rot="-18630758">
              <a:off x="3309" y="2484"/>
              <a:ext cx="90" cy="9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6626" name="Oval 130"/>
            <p:cNvSpPr>
              <a:spLocks noChangeArrowheads="1"/>
            </p:cNvSpPr>
            <p:nvPr/>
          </p:nvSpPr>
          <p:spPr bwMode="auto">
            <a:xfrm rot="-18630758">
              <a:off x="3458" y="2483"/>
              <a:ext cx="90" cy="9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6627" name="Oval 131"/>
            <p:cNvSpPr>
              <a:spLocks noChangeArrowheads="1"/>
            </p:cNvSpPr>
            <p:nvPr/>
          </p:nvSpPr>
          <p:spPr bwMode="auto">
            <a:xfrm rot="-18630758">
              <a:off x="3801" y="2478"/>
              <a:ext cx="90" cy="9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6628" name="Oval 132"/>
            <p:cNvSpPr>
              <a:spLocks noChangeArrowheads="1"/>
            </p:cNvSpPr>
            <p:nvPr/>
          </p:nvSpPr>
          <p:spPr bwMode="auto">
            <a:xfrm rot="-18630758">
              <a:off x="3950" y="2477"/>
              <a:ext cx="90" cy="9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6629" name="Oval 133"/>
            <p:cNvSpPr>
              <a:spLocks noChangeArrowheads="1"/>
            </p:cNvSpPr>
            <p:nvPr/>
          </p:nvSpPr>
          <p:spPr bwMode="auto">
            <a:xfrm rot="5857170" flipH="1">
              <a:off x="3357" y="1902"/>
              <a:ext cx="152" cy="151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06630" name="Oval 134"/>
            <p:cNvSpPr>
              <a:spLocks noChangeArrowheads="1"/>
            </p:cNvSpPr>
            <p:nvPr/>
          </p:nvSpPr>
          <p:spPr bwMode="auto">
            <a:xfrm rot="5857170" flipH="1">
              <a:off x="3819" y="1893"/>
              <a:ext cx="152" cy="151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06631" name="Oval 135"/>
            <p:cNvSpPr>
              <a:spLocks noChangeArrowheads="1"/>
            </p:cNvSpPr>
            <p:nvPr/>
          </p:nvSpPr>
          <p:spPr bwMode="auto">
            <a:xfrm rot="5857170" flipH="1">
              <a:off x="3363" y="2385"/>
              <a:ext cx="152" cy="151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06632" name="Oval 136"/>
            <p:cNvSpPr>
              <a:spLocks noChangeArrowheads="1"/>
            </p:cNvSpPr>
            <p:nvPr/>
          </p:nvSpPr>
          <p:spPr bwMode="auto">
            <a:xfrm rot="5857170" flipH="1">
              <a:off x="3855" y="2379"/>
              <a:ext cx="152" cy="151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06633" name="Group 137"/>
          <p:cNvGrpSpPr>
            <a:grpSpLocks/>
          </p:cNvGrpSpPr>
          <p:nvPr/>
        </p:nvGrpSpPr>
        <p:grpSpPr bwMode="auto">
          <a:xfrm>
            <a:off x="7826375" y="2549525"/>
            <a:ext cx="627063" cy="1046163"/>
            <a:chOff x="4642" y="1930"/>
            <a:chExt cx="395" cy="659"/>
          </a:xfrm>
        </p:grpSpPr>
        <p:sp>
          <p:nvSpPr>
            <p:cNvPr id="106634" name="Oval 138"/>
            <p:cNvSpPr>
              <a:spLocks noChangeArrowheads="1"/>
            </p:cNvSpPr>
            <p:nvPr/>
          </p:nvSpPr>
          <p:spPr bwMode="auto">
            <a:xfrm rot="7910443">
              <a:off x="4759" y="1930"/>
              <a:ext cx="159" cy="160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6635" name="Oval 139"/>
            <p:cNvSpPr>
              <a:spLocks noChangeArrowheads="1"/>
            </p:cNvSpPr>
            <p:nvPr/>
          </p:nvSpPr>
          <p:spPr bwMode="auto">
            <a:xfrm rot="7910443">
              <a:off x="4759" y="2427"/>
              <a:ext cx="159" cy="160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6636" name="Oval 140"/>
            <p:cNvSpPr>
              <a:spLocks noChangeArrowheads="1"/>
            </p:cNvSpPr>
            <p:nvPr/>
          </p:nvSpPr>
          <p:spPr bwMode="auto">
            <a:xfrm rot="7910443">
              <a:off x="4907" y="1946"/>
              <a:ext cx="130" cy="131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6637" name="Oval 141"/>
            <p:cNvSpPr>
              <a:spLocks noChangeArrowheads="1"/>
            </p:cNvSpPr>
            <p:nvPr/>
          </p:nvSpPr>
          <p:spPr bwMode="auto">
            <a:xfrm rot="7910443">
              <a:off x="4642" y="1962"/>
              <a:ext cx="130" cy="13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6638" name="Oval 142"/>
            <p:cNvSpPr>
              <a:spLocks noChangeArrowheads="1"/>
            </p:cNvSpPr>
            <p:nvPr/>
          </p:nvSpPr>
          <p:spPr bwMode="auto">
            <a:xfrm rot="7910443">
              <a:off x="4907" y="2443"/>
              <a:ext cx="130" cy="131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6639" name="Oval 143"/>
            <p:cNvSpPr>
              <a:spLocks noChangeArrowheads="1"/>
            </p:cNvSpPr>
            <p:nvPr/>
          </p:nvSpPr>
          <p:spPr bwMode="auto">
            <a:xfrm rot="7910443">
              <a:off x="4642" y="2459"/>
              <a:ext cx="130" cy="13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106640" name="Text Box 144"/>
          <p:cNvSpPr txBox="1">
            <a:spLocks noChangeArrowheads="1"/>
          </p:cNvSpPr>
          <p:nvPr/>
        </p:nvSpPr>
        <p:spPr bwMode="auto">
          <a:xfrm>
            <a:off x="6975475" y="2708275"/>
            <a:ext cx="4730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fr-FR" sz="4000" b="1">
                <a:solidFill>
                  <a:srgbClr val="FFFF00"/>
                </a:solidFill>
                <a:effectLst/>
              </a:rPr>
              <a:t>+</a:t>
            </a:r>
          </a:p>
        </p:txBody>
      </p:sp>
      <p:sp>
        <p:nvSpPr>
          <p:cNvPr id="106646" name="AutoShape 15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514600" y="2571750"/>
            <a:ext cx="1524000" cy="1028700"/>
          </a:xfrm>
          <a:prstGeom prst="actionButtonBlank">
            <a:avLst/>
          </a:prstGeom>
          <a:noFill/>
          <a:ln w="63500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endParaRPr lang="fr-FR"/>
          </a:p>
        </p:txBody>
      </p:sp>
      <p:sp>
        <p:nvSpPr>
          <p:cNvPr id="106649" name="AutoShape 15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38150" y="2552700"/>
            <a:ext cx="1524000" cy="1028700"/>
          </a:xfrm>
          <a:prstGeom prst="actionButtonBlank">
            <a:avLst/>
          </a:prstGeom>
          <a:noFill/>
          <a:ln w="63500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endParaRPr lang="fr-FR"/>
          </a:p>
        </p:txBody>
      </p:sp>
      <p:sp>
        <p:nvSpPr>
          <p:cNvPr id="106651" name="AutoShape 15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429250" y="2609850"/>
            <a:ext cx="1524000" cy="1028700"/>
          </a:xfrm>
          <a:prstGeom prst="actionButtonBlank">
            <a:avLst/>
          </a:prstGeom>
          <a:noFill/>
          <a:ln w="63500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endParaRPr lang="fr-FR"/>
          </a:p>
        </p:txBody>
      </p:sp>
      <p:sp>
        <p:nvSpPr>
          <p:cNvPr id="106652" name="AutoShape 15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543800" y="2419350"/>
            <a:ext cx="1200150" cy="1257300"/>
          </a:xfrm>
          <a:prstGeom prst="actionButtonBlank">
            <a:avLst/>
          </a:prstGeom>
          <a:noFill/>
          <a:ln w="63500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endParaRPr lang="fr-FR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13" name="Group 41"/>
          <p:cNvGrpSpPr>
            <a:grpSpLocks/>
          </p:cNvGrpSpPr>
          <p:nvPr/>
        </p:nvGrpSpPr>
        <p:grpSpPr bwMode="auto">
          <a:xfrm>
            <a:off x="4614863" y="1816100"/>
            <a:ext cx="693737" cy="1030288"/>
            <a:chOff x="2907" y="1144"/>
            <a:chExt cx="437" cy="649"/>
          </a:xfrm>
        </p:grpSpPr>
        <p:grpSp>
          <p:nvGrpSpPr>
            <p:cNvPr id="3083" name="Group 11"/>
            <p:cNvGrpSpPr>
              <a:grpSpLocks/>
            </p:cNvGrpSpPr>
            <p:nvPr/>
          </p:nvGrpSpPr>
          <p:grpSpPr bwMode="auto">
            <a:xfrm>
              <a:off x="2907" y="1144"/>
              <a:ext cx="231" cy="236"/>
              <a:chOff x="1122" y="1249"/>
              <a:chExt cx="231" cy="236"/>
            </a:xfrm>
          </p:grpSpPr>
          <p:sp>
            <p:nvSpPr>
              <p:cNvPr id="3084" name="Oval 12"/>
              <p:cNvSpPr>
                <a:spLocks noChangeArrowheads="1"/>
              </p:cNvSpPr>
              <p:nvPr/>
            </p:nvSpPr>
            <p:spPr bwMode="auto">
              <a:xfrm rot="-2887927">
                <a:off x="1121" y="1332"/>
                <a:ext cx="154" cy="152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085" name="Rectangle 13"/>
              <p:cNvSpPr>
                <a:spLocks noChangeArrowheads="1"/>
              </p:cNvSpPr>
              <p:nvPr/>
            </p:nvSpPr>
            <p:spPr bwMode="auto">
              <a:xfrm rot="-2887927">
                <a:off x="1232" y="1291"/>
                <a:ext cx="48" cy="122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086" name="Oval 14"/>
              <p:cNvSpPr>
                <a:spLocks noChangeArrowheads="1"/>
              </p:cNvSpPr>
              <p:nvPr/>
            </p:nvSpPr>
            <p:spPr bwMode="auto">
              <a:xfrm rot="-2887927">
                <a:off x="1202" y="1249"/>
                <a:ext cx="152" cy="151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087" name="Rectangle 15"/>
              <p:cNvSpPr>
                <a:spLocks noChangeArrowheads="1"/>
              </p:cNvSpPr>
              <p:nvPr/>
            </p:nvSpPr>
            <p:spPr bwMode="auto">
              <a:xfrm rot="-2887927">
                <a:off x="1199" y="1318"/>
                <a:ext cx="77" cy="104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3088" name="Group 16"/>
            <p:cNvGrpSpPr>
              <a:grpSpLocks/>
            </p:cNvGrpSpPr>
            <p:nvPr/>
          </p:nvGrpSpPr>
          <p:grpSpPr bwMode="auto">
            <a:xfrm>
              <a:off x="3081" y="1637"/>
              <a:ext cx="263" cy="156"/>
              <a:chOff x="8610" y="7390"/>
              <a:chExt cx="348" cy="206"/>
            </a:xfrm>
          </p:grpSpPr>
          <p:sp>
            <p:nvSpPr>
              <p:cNvPr id="3089" name="Oval 17"/>
              <p:cNvSpPr>
                <a:spLocks noChangeArrowheads="1"/>
              </p:cNvSpPr>
              <p:nvPr/>
            </p:nvSpPr>
            <p:spPr bwMode="auto">
              <a:xfrm>
                <a:off x="8610" y="7390"/>
                <a:ext cx="202" cy="202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090" name="Rectangle 18"/>
              <p:cNvSpPr>
                <a:spLocks noChangeArrowheads="1"/>
              </p:cNvSpPr>
              <p:nvPr/>
            </p:nvSpPr>
            <p:spPr bwMode="auto">
              <a:xfrm>
                <a:off x="8783" y="7419"/>
                <a:ext cx="65" cy="161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091" name="Oval 19"/>
              <p:cNvSpPr>
                <a:spLocks noChangeArrowheads="1"/>
              </p:cNvSpPr>
              <p:nvPr/>
            </p:nvSpPr>
            <p:spPr bwMode="auto">
              <a:xfrm>
                <a:off x="8756" y="7394"/>
                <a:ext cx="202" cy="202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092" name="Rectangle 20"/>
              <p:cNvSpPr>
                <a:spLocks noChangeArrowheads="1"/>
              </p:cNvSpPr>
              <p:nvPr/>
            </p:nvSpPr>
            <p:spPr bwMode="auto">
              <a:xfrm>
                <a:off x="8733" y="7429"/>
                <a:ext cx="101" cy="135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</p:grpSp>
      </p:grpSp>
      <p:grpSp>
        <p:nvGrpSpPr>
          <p:cNvPr id="3103" name="Group 31"/>
          <p:cNvGrpSpPr>
            <a:grpSpLocks/>
          </p:cNvGrpSpPr>
          <p:nvPr/>
        </p:nvGrpSpPr>
        <p:grpSpPr bwMode="auto">
          <a:xfrm flipH="1">
            <a:off x="3384550" y="3057525"/>
            <a:ext cx="366713" cy="374650"/>
            <a:chOff x="1122" y="1249"/>
            <a:chExt cx="231" cy="236"/>
          </a:xfrm>
        </p:grpSpPr>
        <p:sp>
          <p:nvSpPr>
            <p:cNvPr id="3104" name="Oval 32"/>
            <p:cNvSpPr>
              <a:spLocks noChangeArrowheads="1"/>
            </p:cNvSpPr>
            <p:nvPr/>
          </p:nvSpPr>
          <p:spPr bwMode="auto">
            <a:xfrm rot="-2887927">
              <a:off x="1121" y="1332"/>
              <a:ext cx="154" cy="152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105" name="Rectangle 33"/>
            <p:cNvSpPr>
              <a:spLocks noChangeArrowheads="1"/>
            </p:cNvSpPr>
            <p:nvPr/>
          </p:nvSpPr>
          <p:spPr bwMode="auto">
            <a:xfrm rot="-2887927">
              <a:off x="1232" y="1291"/>
              <a:ext cx="48" cy="122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106" name="Oval 34"/>
            <p:cNvSpPr>
              <a:spLocks noChangeArrowheads="1"/>
            </p:cNvSpPr>
            <p:nvPr/>
          </p:nvSpPr>
          <p:spPr bwMode="auto">
            <a:xfrm rot="-2887927">
              <a:off x="1202" y="1249"/>
              <a:ext cx="152" cy="151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107" name="Rectangle 35"/>
            <p:cNvSpPr>
              <a:spLocks noChangeArrowheads="1"/>
            </p:cNvSpPr>
            <p:nvPr/>
          </p:nvSpPr>
          <p:spPr bwMode="auto">
            <a:xfrm rot="-2887927">
              <a:off x="1199" y="1318"/>
              <a:ext cx="77" cy="104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3108" name="Group 36"/>
          <p:cNvGrpSpPr>
            <a:grpSpLocks/>
          </p:cNvGrpSpPr>
          <p:nvPr/>
        </p:nvGrpSpPr>
        <p:grpSpPr bwMode="auto">
          <a:xfrm flipH="1">
            <a:off x="3057525" y="3840163"/>
            <a:ext cx="417513" cy="247650"/>
            <a:chOff x="8610" y="7390"/>
            <a:chExt cx="348" cy="206"/>
          </a:xfrm>
        </p:grpSpPr>
        <p:sp>
          <p:nvSpPr>
            <p:cNvPr id="3109" name="Oval 37"/>
            <p:cNvSpPr>
              <a:spLocks noChangeArrowheads="1"/>
            </p:cNvSpPr>
            <p:nvPr/>
          </p:nvSpPr>
          <p:spPr bwMode="auto">
            <a:xfrm>
              <a:off x="8610" y="7390"/>
              <a:ext cx="202" cy="202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110" name="Rectangle 38"/>
            <p:cNvSpPr>
              <a:spLocks noChangeArrowheads="1"/>
            </p:cNvSpPr>
            <p:nvPr/>
          </p:nvSpPr>
          <p:spPr bwMode="auto">
            <a:xfrm>
              <a:off x="8783" y="7419"/>
              <a:ext cx="65" cy="161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111" name="Oval 39"/>
            <p:cNvSpPr>
              <a:spLocks noChangeArrowheads="1"/>
            </p:cNvSpPr>
            <p:nvPr/>
          </p:nvSpPr>
          <p:spPr bwMode="auto">
            <a:xfrm>
              <a:off x="8756" y="7394"/>
              <a:ext cx="202" cy="202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112" name="Rectangle 40"/>
            <p:cNvSpPr>
              <a:spLocks noChangeArrowheads="1"/>
            </p:cNvSpPr>
            <p:nvPr/>
          </p:nvSpPr>
          <p:spPr bwMode="auto">
            <a:xfrm>
              <a:off x="8733" y="7429"/>
              <a:ext cx="101" cy="135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3114" name="Group 42"/>
          <p:cNvGrpSpPr>
            <a:grpSpLocks/>
          </p:cNvGrpSpPr>
          <p:nvPr/>
        </p:nvGrpSpPr>
        <p:grpSpPr bwMode="auto">
          <a:xfrm flipH="1">
            <a:off x="3057525" y="3082925"/>
            <a:ext cx="693738" cy="1030288"/>
            <a:chOff x="2907" y="1144"/>
            <a:chExt cx="437" cy="649"/>
          </a:xfrm>
        </p:grpSpPr>
        <p:grpSp>
          <p:nvGrpSpPr>
            <p:cNvPr id="3115" name="Group 43"/>
            <p:cNvGrpSpPr>
              <a:grpSpLocks/>
            </p:cNvGrpSpPr>
            <p:nvPr/>
          </p:nvGrpSpPr>
          <p:grpSpPr bwMode="auto">
            <a:xfrm>
              <a:off x="2907" y="1144"/>
              <a:ext cx="231" cy="236"/>
              <a:chOff x="1122" y="1249"/>
              <a:chExt cx="231" cy="236"/>
            </a:xfrm>
          </p:grpSpPr>
          <p:sp>
            <p:nvSpPr>
              <p:cNvPr id="3116" name="Oval 44"/>
              <p:cNvSpPr>
                <a:spLocks noChangeArrowheads="1"/>
              </p:cNvSpPr>
              <p:nvPr/>
            </p:nvSpPr>
            <p:spPr bwMode="auto">
              <a:xfrm rot="-2887927">
                <a:off x="1121" y="1332"/>
                <a:ext cx="154" cy="152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117" name="Rectangle 45"/>
              <p:cNvSpPr>
                <a:spLocks noChangeArrowheads="1"/>
              </p:cNvSpPr>
              <p:nvPr/>
            </p:nvSpPr>
            <p:spPr bwMode="auto">
              <a:xfrm rot="-2887927">
                <a:off x="1232" y="1291"/>
                <a:ext cx="48" cy="122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118" name="Oval 46"/>
              <p:cNvSpPr>
                <a:spLocks noChangeArrowheads="1"/>
              </p:cNvSpPr>
              <p:nvPr/>
            </p:nvSpPr>
            <p:spPr bwMode="auto">
              <a:xfrm rot="-2887927">
                <a:off x="1202" y="1249"/>
                <a:ext cx="152" cy="151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119" name="Rectangle 47"/>
              <p:cNvSpPr>
                <a:spLocks noChangeArrowheads="1"/>
              </p:cNvSpPr>
              <p:nvPr/>
            </p:nvSpPr>
            <p:spPr bwMode="auto">
              <a:xfrm rot="-2887927">
                <a:off x="1199" y="1318"/>
                <a:ext cx="77" cy="104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3120" name="Group 48"/>
            <p:cNvGrpSpPr>
              <a:grpSpLocks/>
            </p:cNvGrpSpPr>
            <p:nvPr/>
          </p:nvGrpSpPr>
          <p:grpSpPr bwMode="auto">
            <a:xfrm>
              <a:off x="3081" y="1637"/>
              <a:ext cx="263" cy="156"/>
              <a:chOff x="8610" y="7390"/>
              <a:chExt cx="348" cy="206"/>
            </a:xfrm>
          </p:grpSpPr>
          <p:sp>
            <p:nvSpPr>
              <p:cNvPr id="3121" name="Oval 49"/>
              <p:cNvSpPr>
                <a:spLocks noChangeArrowheads="1"/>
              </p:cNvSpPr>
              <p:nvPr/>
            </p:nvSpPr>
            <p:spPr bwMode="auto">
              <a:xfrm>
                <a:off x="8610" y="7390"/>
                <a:ext cx="202" cy="202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122" name="Rectangle 50"/>
              <p:cNvSpPr>
                <a:spLocks noChangeArrowheads="1"/>
              </p:cNvSpPr>
              <p:nvPr/>
            </p:nvSpPr>
            <p:spPr bwMode="auto">
              <a:xfrm>
                <a:off x="8783" y="7419"/>
                <a:ext cx="65" cy="161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123" name="Oval 51"/>
              <p:cNvSpPr>
                <a:spLocks noChangeArrowheads="1"/>
              </p:cNvSpPr>
              <p:nvPr/>
            </p:nvSpPr>
            <p:spPr bwMode="auto">
              <a:xfrm>
                <a:off x="8756" y="7394"/>
                <a:ext cx="202" cy="202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124" name="Rectangle 52"/>
              <p:cNvSpPr>
                <a:spLocks noChangeArrowheads="1"/>
              </p:cNvSpPr>
              <p:nvPr/>
            </p:nvSpPr>
            <p:spPr bwMode="auto">
              <a:xfrm>
                <a:off x="8733" y="7429"/>
                <a:ext cx="101" cy="135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</p:grpSp>
      </p:grpSp>
      <p:grpSp>
        <p:nvGrpSpPr>
          <p:cNvPr id="3126" name="Group 54"/>
          <p:cNvGrpSpPr>
            <a:grpSpLocks/>
          </p:cNvGrpSpPr>
          <p:nvPr/>
        </p:nvGrpSpPr>
        <p:grpSpPr bwMode="auto">
          <a:xfrm>
            <a:off x="3849688" y="2735263"/>
            <a:ext cx="669925" cy="1809750"/>
            <a:chOff x="2425" y="1559"/>
            <a:chExt cx="422" cy="1140"/>
          </a:xfrm>
        </p:grpSpPr>
        <p:grpSp>
          <p:nvGrpSpPr>
            <p:cNvPr id="3127" name="Group 55"/>
            <p:cNvGrpSpPr>
              <a:grpSpLocks/>
            </p:cNvGrpSpPr>
            <p:nvPr/>
          </p:nvGrpSpPr>
          <p:grpSpPr bwMode="auto">
            <a:xfrm>
              <a:off x="2453" y="1559"/>
              <a:ext cx="394" cy="336"/>
              <a:chOff x="0" y="0"/>
              <a:chExt cx="20000" cy="20000"/>
            </a:xfrm>
          </p:grpSpPr>
          <p:sp>
            <p:nvSpPr>
              <p:cNvPr id="3128" name="Oval 56"/>
              <p:cNvSpPr>
                <a:spLocks noChangeArrowheads="1"/>
              </p:cNvSpPr>
              <p:nvPr/>
            </p:nvSpPr>
            <p:spPr bwMode="auto">
              <a:xfrm>
                <a:off x="12708" y="4317"/>
                <a:ext cx="7292" cy="705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129" name="Oval 57"/>
              <p:cNvSpPr>
                <a:spLocks noChangeArrowheads="1"/>
              </p:cNvSpPr>
              <p:nvPr/>
            </p:nvSpPr>
            <p:spPr bwMode="auto">
              <a:xfrm>
                <a:off x="0" y="2698"/>
                <a:ext cx="7292" cy="705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130" name="Oval 58"/>
              <p:cNvSpPr>
                <a:spLocks noChangeArrowheads="1"/>
              </p:cNvSpPr>
              <p:nvPr/>
            </p:nvSpPr>
            <p:spPr bwMode="auto">
              <a:xfrm>
                <a:off x="3631" y="2698"/>
                <a:ext cx="12284" cy="14604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131" name="Oval 59"/>
              <p:cNvSpPr>
                <a:spLocks noChangeArrowheads="1"/>
              </p:cNvSpPr>
              <p:nvPr/>
            </p:nvSpPr>
            <p:spPr bwMode="auto">
              <a:xfrm>
                <a:off x="6354" y="0"/>
                <a:ext cx="7292" cy="705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132" name="Oval 60"/>
              <p:cNvSpPr>
                <a:spLocks noChangeArrowheads="1"/>
              </p:cNvSpPr>
              <p:nvPr/>
            </p:nvSpPr>
            <p:spPr bwMode="auto">
              <a:xfrm>
                <a:off x="5446" y="12950"/>
                <a:ext cx="7292" cy="705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3133" name="Group 61"/>
            <p:cNvGrpSpPr>
              <a:grpSpLocks/>
            </p:cNvGrpSpPr>
            <p:nvPr/>
          </p:nvGrpSpPr>
          <p:grpSpPr bwMode="auto">
            <a:xfrm flipH="1">
              <a:off x="2425" y="2363"/>
              <a:ext cx="394" cy="336"/>
              <a:chOff x="0" y="0"/>
              <a:chExt cx="20000" cy="20000"/>
            </a:xfrm>
          </p:grpSpPr>
          <p:sp>
            <p:nvSpPr>
              <p:cNvPr id="3134" name="Oval 62"/>
              <p:cNvSpPr>
                <a:spLocks noChangeArrowheads="1"/>
              </p:cNvSpPr>
              <p:nvPr/>
            </p:nvSpPr>
            <p:spPr bwMode="auto">
              <a:xfrm>
                <a:off x="12708" y="4317"/>
                <a:ext cx="7292" cy="705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135" name="Oval 63"/>
              <p:cNvSpPr>
                <a:spLocks noChangeArrowheads="1"/>
              </p:cNvSpPr>
              <p:nvPr/>
            </p:nvSpPr>
            <p:spPr bwMode="auto">
              <a:xfrm>
                <a:off x="0" y="2698"/>
                <a:ext cx="7292" cy="705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136" name="Oval 64"/>
              <p:cNvSpPr>
                <a:spLocks noChangeArrowheads="1"/>
              </p:cNvSpPr>
              <p:nvPr/>
            </p:nvSpPr>
            <p:spPr bwMode="auto">
              <a:xfrm>
                <a:off x="3631" y="2698"/>
                <a:ext cx="12284" cy="14604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137" name="Oval 65"/>
              <p:cNvSpPr>
                <a:spLocks noChangeArrowheads="1"/>
              </p:cNvSpPr>
              <p:nvPr/>
            </p:nvSpPr>
            <p:spPr bwMode="auto">
              <a:xfrm>
                <a:off x="6354" y="0"/>
                <a:ext cx="7292" cy="705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138" name="Oval 66"/>
              <p:cNvSpPr>
                <a:spLocks noChangeArrowheads="1"/>
              </p:cNvSpPr>
              <p:nvPr/>
            </p:nvSpPr>
            <p:spPr bwMode="auto">
              <a:xfrm>
                <a:off x="5446" y="12950"/>
                <a:ext cx="7292" cy="705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</p:grpSp>
      <p:sp>
        <p:nvSpPr>
          <p:cNvPr id="3142" name="Text Box 70"/>
          <p:cNvSpPr txBox="1">
            <a:spLocks noChangeArrowheads="1"/>
          </p:cNvSpPr>
          <p:nvPr/>
        </p:nvSpPr>
        <p:spPr bwMode="auto">
          <a:xfrm>
            <a:off x="365125" y="273050"/>
            <a:ext cx="8455025" cy="946150"/>
          </a:xfrm>
          <a:prstGeom prst="rect">
            <a:avLst/>
          </a:prstGeom>
          <a:solidFill>
            <a:srgbClr val="3399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fr-FR" sz="2800" b="1">
                <a:solidFill>
                  <a:srgbClr val="FFFF00"/>
                </a:solidFill>
                <a:effectLst/>
              </a:rPr>
              <a:t>Un mélange de molécules de dioxygène et de méthane sort de la cheminée</a:t>
            </a:r>
          </a:p>
        </p:txBody>
      </p:sp>
    </p:spTree>
  </p:cSld>
  <p:clrMapOvr>
    <a:masterClrMapping/>
  </p:clrMapOvr>
  <p:transition advClick="0" advTm="1000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7655" name="Group 135"/>
          <p:cNvGraphicFramePr>
            <a:graphicFrameLocks noGrp="1"/>
          </p:cNvGraphicFramePr>
          <p:nvPr/>
        </p:nvGraphicFramePr>
        <p:xfrm>
          <a:off x="304800" y="2176463"/>
          <a:ext cx="8610600" cy="4410076"/>
        </p:xfrm>
        <a:graphic>
          <a:graphicData uri="http://schemas.openxmlformats.org/drawingml/2006/table">
            <a:tbl>
              <a:tblPr/>
              <a:tblGrid>
                <a:gridCol w="4586288"/>
                <a:gridCol w="4024312"/>
              </a:tblGrid>
              <a:tr h="1752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2873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32873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7534" name="Text Box 14"/>
          <p:cNvSpPr txBox="1">
            <a:spLocks noChangeArrowheads="1"/>
          </p:cNvSpPr>
          <p:nvPr/>
        </p:nvSpPr>
        <p:spPr bwMode="auto">
          <a:xfrm>
            <a:off x="280988" y="3911600"/>
            <a:ext cx="1747837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fr-FR" sz="2500" b="1">
                <a:solidFill>
                  <a:schemeClr val="accent2"/>
                </a:solidFill>
                <a:effectLst/>
              </a:rPr>
              <a:t>2</a:t>
            </a:r>
            <a:r>
              <a:rPr lang="fr-FR" sz="2500" b="1">
                <a:solidFill>
                  <a:srgbClr val="FFFF00"/>
                </a:solidFill>
                <a:effectLst/>
              </a:rPr>
              <a:t> molécules</a:t>
            </a:r>
          </a:p>
          <a:p>
            <a:pPr algn="ctr"/>
            <a:r>
              <a:rPr lang="fr-FR" sz="2500" b="1">
                <a:solidFill>
                  <a:srgbClr val="FFFF00"/>
                </a:solidFill>
                <a:effectLst/>
              </a:rPr>
              <a:t>de méthane</a:t>
            </a:r>
          </a:p>
        </p:txBody>
      </p:sp>
      <p:sp>
        <p:nvSpPr>
          <p:cNvPr id="107535" name="Text Box 15"/>
          <p:cNvSpPr txBox="1">
            <a:spLocks noChangeArrowheads="1"/>
          </p:cNvSpPr>
          <p:nvPr/>
        </p:nvSpPr>
        <p:spPr bwMode="auto">
          <a:xfrm>
            <a:off x="2284413" y="3911600"/>
            <a:ext cx="1939925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fr-FR" sz="2500" b="1">
                <a:solidFill>
                  <a:schemeClr val="accent2"/>
                </a:solidFill>
                <a:effectLst/>
              </a:rPr>
              <a:t>4</a:t>
            </a:r>
            <a:r>
              <a:rPr lang="fr-FR" sz="2500" b="1">
                <a:solidFill>
                  <a:srgbClr val="FFFF00"/>
                </a:solidFill>
                <a:effectLst/>
              </a:rPr>
              <a:t> molécules</a:t>
            </a:r>
          </a:p>
          <a:p>
            <a:pPr algn="ctr"/>
            <a:r>
              <a:rPr lang="fr-FR" sz="2500" b="1">
                <a:solidFill>
                  <a:srgbClr val="FFFF00"/>
                </a:solidFill>
                <a:effectLst/>
              </a:rPr>
              <a:t>de dioxygène</a:t>
            </a:r>
          </a:p>
        </p:txBody>
      </p:sp>
      <p:sp>
        <p:nvSpPr>
          <p:cNvPr id="107536" name="Text Box 16"/>
          <p:cNvSpPr txBox="1">
            <a:spLocks noChangeArrowheads="1"/>
          </p:cNvSpPr>
          <p:nvPr/>
        </p:nvSpPr>
        <p:spPr bwMode="auto">
          <a:xfrm>
            <a:off x="7178675" y="3911600"/>
            <a:ext cx="1747838" cy="123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fr-FR" sz="2500" b="1">
                <a:solidFill>
                  <a:schemeClr val="accent2"/>
                </a:solidFill>
                <a:effectLst/>
              </a:rPr>
              <a:t>2</a:t>
            </a:r>
            <a:r>
              <a:rPr lang="fr-FR" sz="2500" b="1">
                <a:solidFill>
                  <a:srgbClr val="FFFF00"/>
                </a:solidFill>
                <a:effectLst/>
              </a:rPr>
              <a:t> molécules</a:t>
            </a:r>
          </a:p>
          <a:p>
            <a:pPr algn="ctr"/>
            <a:r>
              <a:rPr lang="fr-FR" sz="2500" b="1">
                <a:solidFill>
                  <a:srgbClr val="FFFF00"/>
                </a:solidFill>
                <a:effectLst/>
              </a:rPr>
              <a:t>de dioxyde</a:t>
            </a:r>
          </a:p>
          <a:p>
            <a:pPr algn="ctr"/>
            <a:r>
              <a:rPr lang="fr-FR" sz="2500" b="1">
                <a:solidFill>
                  <a:srgbClr val="FFFF00"/>
                </a:solidFill>
                <a:effectLst/>
              </a:rPr>
              <a:t>de carbone</a:t>
            </a:r>
          </a:p>
        </p:txBody>
      </p:sp>
      <p:sp>
        <p:nvSpPr>
          <p:cNvPr id="107537" name="Text Box 17"/>
          <p:cNvSpPr txBox="1">
            <a:spLocks noChangeArrowheads="1"/>
          </p:cNvSpPr>
          <p:nvPr/>
        </p:nvSpPr>
        <p:spPr bwMode="auto">
          <a:xfrm>
            <a:off x="365125" y="5578475"/>
            <a:ext cx="1498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fr-FR" sz="4000" b="1">
                <a:solidFill>
                  <a:srgbClr val="FF3300"/>
                </a:solidFill>
                <a:effectLst/>
              </a:rPr>
              <a:t>2</a:t>
            </a:r>
            <a:r>
              <a:rPr lang="fr-FR" sz="4000" b="1">
                <a:solidFill>
                  <a:srgbClr val="FFFF00"/>
                </a:solidFill>
                <a:effectLst/>
              </a:rPr>
              <a:t> CH</a:t>
            </a:r>
            <a:r>
              <a:rPr lang="fr-FR" sz="4000" b="1" baseline="-25000">
                <a:solidFill>
                  <a:srgbClr val="FFFF00"/>
                </a:solidFill>
                <a:effectLst/>
              </a:rPr>
              <a:t>4</a:t>
            </a:r>
          </a:p>
        </p:txBody>
      </p:sp>
      <p:sp>
        <p:nvSpPr>
          <p:cNvPr id="107538" name="Text Box 18"/>
          <p:cNvSpPr txBox="1">
            <a:spLocks noChangeArrowheads="1"/>
          </p:cNvSpPr>
          <p:nvPr/>
        </p:nvSpPr>
        <p:spPr bwMode="auto">
          <a:xfrm>
            <a:off x="2605088" y="5578475"/>
            <a:ext cx="113188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fr-FR" sz="4000" b="1">
                <a:solidFill>
                  <a:srgbClr val="FF3300"/>
                </a:solidFill>
                <a:effectLst/>
              </a:rPr>
              <a:t>4</a:t>
            </a:r>
            <a:r>
              <a:rPr lang="fr-FR" sz="4000" b="1">
                <a:solidFill>
                  <a:srgbClr val="FFFF00"/>
                </a:solidFill>
                <a:effectLst/>
              </a:rPr>
              <a:t> O</a:t>
            </a:r>
            <a:r>
              <a:rPr lang="fr-FR" sz="4000" b="1" baseline="-25000">
                <a:solidFill>
                  <a:srgbClr val="FFFF00"/>
                </a:solidFill>
                <a:effectLst/>
              </a:rPr>
              <a:t>2</a:t>
            </a:r>
          </a:p>
        </p:txBody>
      </p:sp>
      <p:sp>
        <p:nvSpPr>
          <p:cNvPr id="107539" name="Text Box 19"/>
          <p:cNvSpPr txBox="1">
            <a:spLocks noChangeArrowheads="1"/>
          </p:cNvSpPr>
          <p:nvPr/>
        </p:nvSpPr>
        <p:spPr bwMode="auto">
          <a:xfrm>
            <a:off x="1962150" y="5578475"/>
            <a:ext cx="4730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fr-FR" sz="4000" b="1">
                <a:solidFill>
                  <a:srgbClr val="FFFF00"/>
                </a:solidFill>
                <a:effectLst/>
              </a:rPr>
              <a:t>+</a:t>
            </a:r>
          </a:p>
        </p:txBody>
      </p:sp>
      <p:sp>
        <p:nvSpPr>
          <p:cNvPr id="107540" name="Line 20"/>
          <p:cNvSpPr>
            <a:spLocks noChangeShapeType="1"/>
          </p:cNvSpPr>
          <p:nvPr/>
        </p:nvSpPr>
        <p:spPr bwMode="auto">
          <a:xfrm>
            <a:off x="4210050" y="5943600"/>
            <a:ext cx="1066800" cy="0"/>
          </a:xfrm>
          <a:prstGeom prst="line">
            <a:avLst/>
          </a:prstGeom>
          <a:noFill/>
          <a:ln w="50800">
            <a:solidFill>
              <a:srgbClr val="FFFF00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07541" name="Text Box 21"/>
          <p:cNvSpPr txBox="1">
            <a:spLocks noChangeArrowheads="1"/>
          </p:cNvSpPr>
          <p:nvPr/>
        </p:nvSpPr>
        <p:spPr bwMode="auto">
          <a:xfrm>
            <a:off x="5346700" y="5576888"/>
            <a:ext cx="15271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fr-FR" sz="4000" b="1">
                <a:solidFill>
                  <a:srgbClr val="FF3300"/>
                </a:solidFill>
                <a:effectLst/>
              </a:rPr>
              <a:t>4</a:t>
            </a:r>
            <a:r>
              <a:rPr lang="fr-FR" sz="4000" b="1">
                <a:solidFill>
                  <a:srgbClr val="FFFF00"/>
                </a:solidFill>
                <a:effectLst/>
              </a:rPr>
              <a:t> H</a:t>
            </a:r>
            <a:r>
              <a:rPr lang="fr-FR" sz="4000" b="1" baseline="-25000">
                <a:solidFill>
                  <a:srgbClr val="FFFF00"/>
                </a:solidFill>
                <a:effectLst/>
              </a:rPr>
              <a:t>2</a:t>
            </a:r>
            <a:r>
              <a:rPr lang="fr-FR" sz="4000" b="1">
                <a:solidFill>
                  <a:srgbClr val="FFFF00"/>
                </a:solidFill>
                <a:effectLst/>
              </a:rPr>
              <a:t>O</a:t>
            </a:r>
            <a:endParaRPr lang="fr-FR" sz="4000" b="1" baseline="-25000">
              <a:solidFill>
                <a:srgbClr val="FFFF00"/>
              </a:solidFill>
              <a:effectLst/>
            </a:endParaRPr>
          </a:p>
        </p:txBody>
      </p:sp>
      <p:sp>
        <p:nvSpPr>
          <p:cNvPr id="107588" name="Text Box 68"/>
          <p:cNvSpPr txBox="1">
            <a:spLocks noChangeArrowheads="1"/>
          </p:cNvSpPr>
          <p:nvPr/>
        </p:nvSpPr>
        <p:spPr bwMode="auto">
          <a:xfrm>
            <a:off x="1965325" y="2708275"/>
            <a:ext cx="4730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fr-FR" sz="4000" b="1">
                <a:solidFill>
                  <a:srgbClr val="FFFF00"/>
                </a:solidFill>
                <a:effectLst/>
              </a:rPr>
              <a:t>+</a:t>
            </a:r>
          </a:p>
        </p:txBody>
      </p:sp>
      <p:sp>
        <p:nvSpPr>
          <p:cNvPr id="107589" name="Line 69"/>
          <p:cNvSpPr>
            <a:spLocks noChangeShapeType="1"/>
          </p:cNvSpPr>
          <p:nvPr/>
        </p:nvSpPr>
        <p:spPr bwMode="auto">
          <a:xfrm>
            <a:off x="4133850" y="3059113"/>
            <a:ext cx="1066800" cy="0"/>
          </a:xfrm>
          <a:prstGeom prst="line">
            <a:avLst/>
          </a:prstGeom>
          <a:noFill/>
          <a:ln w="50800">
            <a:solidFill>
              <a:srgbClr val="FFFF00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fr-FR"/>
          </a:p>
        </p:txBody>
      </p:sp>
      <p:grpSp>
        <p:nvGrpSpPr>
          <p:cNvPr id="107590" name="Group 70"/>
          <p:cNvGrpSpPr>
            <a:grpSpLocks/>
          </p:cNvGrpSpPr>
          <p:nvPr/>
        </p:nvGrpSpPr>
        <p:grpSpPr bwMode="auto">
          <a:xfrm>
            <a:off x="465138" y="2773363"/>
            <a:ext cx="625475" cy="533400"/>
            <a:chOff x="401" y="2119"/>
            <a:chExt cx="394" cy="336"/>
          </a:xfrm>
        </p:grpSpPr>
        <p:sp>
          <p:nvSpPr>
            <p:cNvPr id="107591" name="Oval 71"/>
            <p:cNvSpPr>
              <a:spLocks noChangeArrowheads="1"/>
            </p:cNvSpPr>
            <p:nvPr/>
          </p:nvSpPr>
          <p:spPr bwMode="auto">
            <a:xfrm>
              <a:off x="651" y="2192"/>
              <a:ext cx="144" cy="118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07592" name="Oval 72"/>
            <p:cNvSpPr>
              <a:spLocks noChangeArrowheads="1"/>
            </p:cNvSpPr>
            <p:nvPr/>
          </p:nvSpPr>
          <p:spPr bwMode="auto">
            <a:xfrm>
              <a:off x="401" y="2164"/>
              <a:ext cx="144" cy="119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07593" name="Oval 73"/>
            <p:cNvSpPr>
              <a:spLocks noChangeArrowheads="1"/>
            </p:cNvSpPr>
            <p:nvPr/>
          </p:nvSpPr>
          <p:spPr bwMode="auto">
            <a:xfrm>
              <a:off x="473" y="2164"/>
              <a:ext cx="242" cy="246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07594" name="Oval 74"/>
            <p:cNvSpPr>
              <a:spLocks noChangeArrowheads="1"/>
            </p:cNvSpPr>
            <p:nvPr/>
          </p:nvSpPr>
          <p:spPr bwMode="auto">
            <a:xfrm>
              <a:off x="526" y="2119"/>
              <a:ext cx="144" cy="118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07595" name="Oval 75"/>
            <p:cNvSpPr>
              <a:spLocks noChangeArrowheads="1"/>
            </p:cNvSpPr>
            <p:nvPr/>
          </p:nvSpPr>
          <p:spPr bwMode="auto">
            <a:xfrm>
              <a:off x="508" y="2337"/>
              <a:ext cx="144" cy="118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07596" name="Group 76"/>
          <p:cNvGrpSpPr>
            <a:grpSpLocks/>
          </p:cNvGrpSpPr>
          <p:nvPr/>
        </p:nvGrpSpPr>
        <p:grpSpPr bwMode="auto">
          <a:xfrm>
            <a:off x="1296988" y="2754313"/>
            <a:ext cx="625475" cy="533400"/>
            <a:chOff x="1069" y="2107"/>
            <a:chExt cx="394" cy="336"/>
          </a:xfrm>
        </p:grpSpPr>
        <p:sp>
          <p:nvSpPr>
            <p:cNvPr id="107597" name="Oval 77"/>
            <p:cNvSpPr>
              <a:spLocks noChangeArrowheads="1"/>
            </p:cNvSpPr>
            <p:nvPr/>
          </p:nvSpPr>
          <p:spPr bwMode="auto">
            <a:xfrm flipH="1">
              <a:off x="1069" y="2180"/>
              <a:ext cx="144" cy="118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07598" name="Oval 78"/>
            <p:cNvSpPr>
              <a:spLocks noChangeArrowheads="1"/>
            </p:cNvSpPr>
            <p:nvPr/>
          </p:nvSpPr>
          <p:spPr bwMode="auto">
            <a:xfrm flipH="1">
              <a:off x="1319" y="2152"/>
              <a:ext cx="144" cy="119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07599" name="Oval 79"/>
            <p:cNvSpPr>
              <a:spLocks noChangeArrowheads="1"/>
            </p:cNvSpPr>
            <p:nvPr/>
          </p:nvSpPr>
          <p:spPr bwMode="auto">
            <a:xfrm flipH="1">
              <a:off x="1149" y="2152"/>
              <a:ext cx="242" cy="246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07600" name="Oval 80"/>
            <p:cNvSpPr>
              <a:spLocks noChangeArrowheads="1"/>
            </p:cNvSpPr>
            <p:nvPr/>
          </p:nvSpPr>
          <p:spPr bwMode="auto">
            <a:xfrm flipH="1">
              <a:off x="1194" y="2107"/>
              <a:ext cx="144" cy="118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07601" name="Oval 81"/>
            <p:cNvSpPr>
              <a:spLocks noChangeArrowheads="1"/>
            </p:cNvSpPr>
            <p:nvPr/>
          </p:nvSpPr>
          <p:spPr bwMode="auto">
            <a:xfrm flipH="1">
              <a:off x="1212" y="2325"/>
              <a:ext cx="144" cy="118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07602" name="Group 82"/>
          <p:cNvGrpSpPr>
            <a:grpSpLocks/>
          </p:cNvGrpSpPr>
          <p:nvPr/>
        </p:nvGrpSpPr>
        <p:grpSpPr bwMode="auto">
          <a:xfrm>
            <a:off x="2603500" y="2720975"/>
            <a:ext cx="1190625" cy="692150"/>
            <a:chOff x="1880" y="2038"/>
            <a:chExt cx="750" cy="436"/>
          </a:xfrm>
        </p:grpSpPr>
        <p:sp>
          <p:nvSpPr>
            <p:cNvPr id="107603" name="Oval 83"/>
            <p:cNvSpPr>
              <a:spLocks noChangeArrowheads="1"/>
            </p:cNvSpPr>
            <p:nvPr/>
          </p:nvSpPr>
          <p:spPr bwMode="auto">
            <a:xfrm rot="-2511620">
              <a:off x="1880" y="2038"/>
              <a:ext cx="132" cy="13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7604" name="Oval 84"/>
            <p:cNvSpPr>
              <a:spLocks noChangeArrowheads="1"/>
            </p:cNvSpPr>
            <p:nvPr/>
          </p:nvSpPr>
          <p:spPr bwMode="auto">
            <a:xfrm rot="-2511620">
              <a:off x="1983" y="2043"/>
              <a:ext cx="132" cy="13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7605" name="Oval 85"/>
            <p:cNvSpPr>
              <a:spLocks noChangeArrowheads="1"/>
            </p:cNvSpPr>
            <p:nvPr/>
          </p:nvSpPr>
          <p:spPr bwMode="auto">
            <a:xfrm rot="-2511620">
              <a:off x="2395" y="2049"/>
              <a:ext cx="132" cy="13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7606" name="Oval 86"/>
            <p:cNvSpPr>
              <a:spLocks noChangeArrowheads="1"/>
            </p:cNvSpPr>
            <p:nvPr/>
          </p:nvSpPr>
          <p:spPr bwMode="auto">
            <a:xfrm rot="-2511620">
              <a:off x="2498" y="2054"/>
              <a:ext cx="132" cy="13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7607" name="Oval 87"/>
            <p:cNvSpPr>
              <a:spLocks noChangeArrowheads="1"/>
            </p:cNvSpPr>
            <p:nvPr/>
          </p:nvSpPr>
          <p:spPr bwMode="auto">
            <a:xfrm rot="-2511620">
              <a:off x="1880" y="2326"/>
              <a:ext cx="132" cy="13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7608" name="Oval 88"/>
            <p:cNvSpPr>
              <a:spLocks noChangeArrowheads="1"/>
            </p:cNvSpPr>
            <p:nvPr/>
          </p:nvSpPr>
          <p:spPr bwMode="auto">
            <a:xfrm rot="-2511620">
              <a:off x="1983" y="2331"/>
              <a:ext cx="132" cy="13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7609" name="Oval 89"/>
            <p:cNvSpPr>
              <a:spLocks noChangeArrowheads="1"/>
            </p:cNvSpPr>
            <p:nvPr/>
          </p:nvSpPr>
          <p:spPr bwMode="auto">
            <a:xfrm rot="-2511620">
              <a:off x="2395" y="2337"/>
              <a:ext cx="132" cy="13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7610" name="Oval 90"/>
            <p:cNvSpPr>
              <a:spLocks noChangeArrowheads="1"/>
            </p:cNvSpPr>
            <p:nvPr/>
          </p:nvSpPr>
          <p:spPr bwMode="auto">
            <a:xfrm rot="-2511620">
              <a:off x="2498" y="2342"/>
              <a:ext cx="132" cy="13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107611" name="Group 91"/>
          <p:cNvGrpSpPr>
            <a:grpSpLocks/>
          </p:cNvGrpSpPr>
          <p:nvPr/>
        </p:nvGrpSpPr>
        <p:grpSpPr bwMode="auto">
          <a:xfrm>
            <a:off x="5586413" y="2528888"/>
            <a:ext cx="1169987" cy="1081087"/>
            <a:chOff x="3303" y="1893"/>
            <a:chExt cx="737" cy="681"/>
          </a:xfrm>
        </p:grpSpPr>
        <p:sp>
          <p:nvSpPr>
            <p:cNvPr id="107612" name="Oval 92"/>
            <p:cNvSpPr>
              <a:spLocks noChangeArrowheads="1"/>
            </p:cNvSpPr>
            <p:nvPr/>
          </p:nvSpPr>
          <p:spPr bwMode="auto">
            <a:xfrm rot="-18630758">
              <a:off x="3303" y="2001"/>
              <a:ext cx="90" cy="9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7613" name="Oval 93"/>
            <p:cNvSpPr>
              <a:spLocks noChangeArrowheads="1"/>
            </p:cNvSpPr>
            <p:nvPr/>
          </p:nvSpPr>
          <p:spPr bwMode="auto">
            <a:xfrm rot="-18630758">
              <a:off x="3452" y="2000"/>
              <a:ext cx="90" cy="9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7614" name="Oval 94"/>
            <p:cNvSpPr>
              <a:spLocks noChangeArrowheads="1"/>
            </p:cNvSpPr>
            <p:nvPr/>
          </p:nvSpPr>
          <p:spPr bwMode="auto">
            <a:xfrm rot="-18630758">
              <a:off x="3765" y="1992"/>
              <a:ext cx="90" cy="9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7615" name="Oval 95"/>
            <p:cNvSpPr>
              <a:spLocks noChangeArrowheads="1"/>
            </p:cNvSpPr>
            <p:nvPr/>
          </p:nvSpPr>
          <p:spPr bwMode="auto">
            <a:xfrm rot="-18630758">
              <a:off x="3914" y="1991"/>
              <a:ext cx="90" cy="9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7616" name="Oval 96"/>
            <p:cNvSpPr>
              <a:spLocks noChangeArrowheads="1"/>
            </p:cNvSpPr>
            <p:nvPr/>
          </p:nvSpPr>
          <p:spPr bwMode="auto">
            <a:xfrm rot="-18630758">
              <a:off x="3309" y="2484"/>
              <a:ext cx="90" cy="9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7617" name="Oval 97"/>
            <p:cNvSpPr>
              <a:spLocks noChangeArrowheads="1"/>
            </p:cNvSpPr>
            <p:nvPr/>
          </p:nvSpPr>
          <p:spPr bwMode="auto">
            <a:xfrm rot="-18630758">
              <a:off x="3458" y="2483"/>
              <a:ext cx="90" cy="9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7618" name="Oval 98"/>
            <p:cNvSpPr>
              <a:spLocks noChangeArrowheads="1"/>
            </p:cNvSpPr>
            <p:nvPr/>
          </p:nvSpPr>
          <p:spPr bwMode="auto">
            <a:xfrm rot="-18630758">
              <a:off x="3801" y="2478"/>
              <a:ext cx="90" cy="9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7619" name="Oval 99"/>
            <p:cNvSpPr>
              <a:spLocks noChangeArrowheads="1"/>
            </p:cNvSpPr>
            <p:nvPr/>
          </p:nvSpPr>
          <p:spPr bwMode="auto">
            <a:xfrm rot="-18630758">
              <a:off x="3950" y="2477"/>
              <a:ext cx="90" cy="9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7620" name="Oval 100"/>
            <p:cNvSpPr>
              <a:spLocks noChangeArrowheads="1"/>
            </p:cNvSpPr>
            <p:nvPr/>
          </p:nvSpPr>
          <p:spPr bwMode="auto">
            <a:xfrm rot="5857170" flipH="1">
              <a:off x="3357" y="1902"/>
              <a:ext cx="152" cy="151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07621" name="Oval 101"/>
            <p:cNvSpPr>
              <a:spLocks noChangeArrowheads="1"/>
            </p:cNvSpPr>
            <p:nvPr/>
          </p:nvSpPr>
          <p:spPr bwMode="auto">
            <a:xfrm rot="5857170" flipH="1">
              <a:off x="3819" y="1893"/>
              <a:ext cx="152" cy="151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07622" name="Oval 102"/>
            <p:cNvSpPr>
              <a:spLocks noChangeArrowheads="1"/>
            </p:cNvSpPr>
            <p:nvPr/>
          </p:nvSpPr>
          <p:spPr bwMode="auto">
            <a:xfrm rot="5857170" flipH="1">
              <a:off x="3363" y="2385"/>
              <a:ext cx="152" cy="151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07623" name="Oval 103"/>
            <p:cNvSpPr>
              <a:spLocks noChangeArrowheads="1"/>
            </p:cNvSpPr>
            <p:nvPr/>
          </p:nvSpPr>
          <p:spPr bwMode="auto">
            <a:xfrm rot="5857170" flipH="1">
              <a:off x="3855" y="2379"/>
              <a:ext cx="152" cy="151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07624" name="Group 104"/>
          <p:cNvGrpSpPr>
            <a:grpSpLocks/>
          </p:cNvGrpSpPr>
          <p:nvPr/>
        </p:nvGrpSpPr>
        <p:grpSpPr bwMode="auto">
          <a:xfrm>
            <a:off x="7826375" y="2549525"/>
            <a:ext cx="627063" cy="1046163"/>
            <a:chOff x="4642" y="1930"/>
            <a:chExt cx="395" cy="659"/>
          </a:xfrm>
        </p:grpSpPr>
        <p:sp>
          <p:nvSpPr>
            <p:cNvPr id="107625" name="Oval 105"/>
            <p:cNvSpPr>
              <a:spLocks noChangeArrowheads="1"/>
            </p:cNvSpPr>
            <p:nvPr/>
          </p:nvSpPr>
          <p:spPr bwMode="auto">
            <a:xfrm rot="7910443">
              <a:off x="4759" y="1930"/>
              <a:ext cx="159" cy="160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7626" name="Oval 106"/>
            <p:cNvSpPr>
              <a:spLocks noChangeArrowheads="1"/>
            </p:cNvSpPr>
            <p:nvPr/>
          </p:nvSpPr>
          <p:spPr bwMode="auto">
            <a:xfrm rot="7910443">
              <a:off x="4759" y="2427"/>
              <a:ext cx="159" cy="160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7627" name="Oval 107"/>
            <p:cNvSpPr>
              <a:spLocks noChangeArrowheads="1"/>
            </p:cNvSpPr>
            <p:nvPr/>
          </p:nvSpPr>
          <p:spPr bwMode="auto">
            <a:xfrm rot="7910443">
              <a:off x="4907" y="1946"/>
              <a:ext cx="130" cy="131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7628" name="Oval 108"/>
            <p:cNvSpPr>
              <a:spLocks noChangeArrowheads="1"/>
            </p:cNvSpPr>
            <p:nvPr/>
          </p:nvSpPr>
          <p:spPr bwMode="auto">
            <a:xfrm rot="7910443">
              <a:off x="4642" y="1962"/>
              <a:ext cx="130" cy="13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7629" name="Oval 109"/>
            <p:cNvSpPr>
              <a:spLocks noChangeArrowheads="1"/>
            </p:cNvSpPr>
            <p:nvPr/>
          </p:nvSpPr>
          <p:spPr bwMode="auto">
            <a:xfrm rot="7910443">
              <a:off x="4907" y="2443"/>
              <a:ext cx="130" cy="131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7630" name="Oval 110"/>
            <p:cNvSpPr>
              <a:spLocks noChangeArrowheads="1"/>
            </p:cNvSpPr>
            <p:nvPr/>
          </p:nvSpPr>
          <p:spPr bwMode="auto">
            <a:xfrm rot="7910443">
              <a:off x="4642" y="2459"/>
              <a:ext cx="130" cy="13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107631" name="Text Box 111"/>
          <p:cNvSpPr txBox="1">
            <a:spLocks noChangeArrowheads="1"/>
          </p:cNvSpPr>
          <p:nvPr/>
        </p:nvSpPr>
        <p:spPr bwMode="auto">
          <a:xfrm>
            <a:off x="6975475" y="2708275"/>
            <a:ext cx="4730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fr-FR" sz="4000" b="1">
                <a:solidFill>
                  <a:srgbClr val="FFFF00"/>
                </a:solidFill>
                <a:effectLst/>
              </a:rPr>
              <a:t>+</a:t>
            </a:r>
          </a:p>
        </p:txBody>
      </p:sp>
      <p:sp>
        <p:nvSpPr>
          <p:cNvPr id="107632" name="Text Box 112"/>
          <p:cNvSpPr txBox="1">
            <a:spLocks noChangeArrowheads="1"/>
          </p:cNvSpPr>
          <p:nvPr/>
        </p:nvSpPr>
        <p:spPr bwMode="auto">
          <a:xfrm>
            <a:off x="5275263" y="3911600"/>
            <a:ext cx="1747837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fr-FR" sz="2500" b="1">
                <a:solidFill>
                  <a:schemeClr val="accent2"/>
                </a:solidFill>
                <a:effectLst/>
              </a:rPr>
              <a:t>4</a:t>
            </a:r>
            <a:r>
              <a:rPr lang="fr-FR" sz="2500" b="1">
                <a:solidFill>
                  <a:srgbClr val="FFFF00"/>
                </a:solidFill>
                <a:effectLst/>
              </a:rPr>
              <a:t> molécules</a:t>
            </a:r>
          </a:p>
          <a:p>
            <a:pPr algn="ctr"/>
            <a:r>
              <a:rPr lang="fr-FR" sz="2500" b="1">
                <a:solidFill>
                  <a:srgbClr val="FFFF00"/>
                </a:solidFill>
                <a:effectLst/>
              </a:rPr>
              <a:t>d’eau</a:t>
            </a:r>
          </a:p>
        </p:txBody>
      </p:sp>
      <p:sp>
        <p:nvSpPr>
          <p:cNvPr id="107633" name="Text Box 113"/>
          <p:cNvSpPr txBox="1">
            <a:spLocks noChangeArrowheads="1"/>
          </p:cNvSpPr>
          <p:nvPr/>
        </p:nvSpPr>
        <p:spPr bwMode="auto">
          <a:xfrm>
            <a:off x="7323138" y="5576888"/>
            <a:ext cx="1498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fr-FR" sz="4000" b="1">
                <a:solidFill>
                  <a:srgbClr val="FF3300"/>
                </a:solidFill>
                <a:effectLst/>
              </a:rPr>
              <a:t>2</a:t>
            </a:r>
            <a:r>
              <a:rPr lang="fr-FR" sz="4000" b="1">
                <a:solidFill>
                  <a:srgbClr val="FFFF00"/>
                </a:solidFill>
                <a:effectLst/>
              </a:rPr>
              <a:t> CO</a:t>
            </a:r>
            <a:r>
              <a:rPr lang="fr-FR" sz="4000" b="1" baseline="-25000">
                <a:solidFill>
                  <a:srgbClr val="FFFF00"/>
                </a:solidFill>
                <a:effectLst/>
              </a:rPr>
              <a:t>2</a:t>
            </a:r>
          </a:p>
        </p:txBody>
      </p:sp>
      <p:sp>
        <p:nvSpPr>
          <p:cNvPr id="107634" name="Text Box 114"/>
          <p:cNvSpPr txBox="1">
            <a:spLocks noChangeArrowheads="1"/>
          </p:cNvSpPr>
          <p:nvPr/>
        </p:nvSpPr>
        <p:spPr bwMode="auto">
          <a:xfrm>
            <a:off x="6915150" y="5578475"/>
            <a:ext cx="4730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fr-FR" sz="4000" b="1">
                <a:solidFill>
                  <a:srgbClr val="FFFF00"/>
                </a:solidFill>
                <a:effectLst/>
              </a:rPr>
              <a:t>+</a:t>
            </a:r>
          </a:p>
        </p:txBody>
      </p:sp>
      <p:sp>
        <p:nvSpPr>
          <p:cNvPr id="107656" name="Text Box 136"/>
          <p:cNvSpPr txBox="1">
            <a:spLocks noChangeArrowheads="1"/>
          </p:cNvSpPr>
          <p:nvPr/>
        </p:nvSpPr>
        <p:spPr bwMode="auto">
          <a:xfrm>
            <a:off x="457200" y="122238"/>
            <a:ext cx="8274050" cy="1431925"/>
          </a:xfrm>
          <a:prstGeom prst="rect">
            <a:avLst/>
          </a:prstGeom>
          <a:solidFill>
            <a:srgbClr val="0099FF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fr-FR" sz="4400" b="1">
                <a:solidFill>
                  <a:srgbClr val="99FF33"/>
                </a:solidFill>
                <a:effectLst/>
              </a:rPr>
              <a:t>Équation chimique de la combustion complète du méthane</a:t>
            </a:r>
            <a:endParaRPr lang="fr-FR" sz="2800" b="1">
              <a:solidFill>
                <a:srgbClr val="99FF33"/>
              </a:solidFill>
              <a:effectLst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7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7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7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7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7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1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7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3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7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45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7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534" grpId="0" autoUpdateAnimBg="0"/>
      <p:bldP spid="107535" grpId="0" autoUpdateAnimBg="0"/>
      <p:bldP spid="107536" grpId="0" autoUpdateAnimBg="0"/>
      <p:bldP spid="107537" grpId="0" autoUpdateAnimBg="0"/>
      <p:bldP spid="107538" grpId="0" autoUpdateAnimBg="0"/>
      <p:bldP spid="107541" grpId="0" autoUpdateAnimBg="0"/>
      <p:bldP spid="107632" grpId="0" autoUpdateAnimBg="0"/>
      <p:bldP spid="107633" grpId="0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8581" name="Group 37"/>
          <p:cNvGraphicFramePr>
            <a:graphicFrameLocks noGrp="1"/>
          </p:cNvGraphicFramePr>
          <p:nvPr/>
        </p:nvGraphicFramePr>
        <p:xfrm>
          <a:off x="304800" y="2171700"/>
          <a:ext cx="8534400" cy="3403283"/>
        </p:xfrm>
        <a:graphic>
          <a:graphicData uri="http://schemas.openxmlformats.org/drawingml/2006/table">
            <a:tbl>
              <a:tblPr/>
              <a:tblGrid>
                <a:gridCol w="4586288"/>
                <a:gridCol w="3948112"/>
              </a:tblGrid>
              <a:tr h="1757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28738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charset="0"/>
                        </a:rPr>
                        <a:t>Pour simplifier l’écriture, on place devant les formules, les plus petits nombres entiers possibles.</a:t>
                      </a: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8561" name="Text Box 17"/>
          <p:cNvSpPr txBox="1">
            <a:spLocks noChangeArrowheads="1"/>
          </p:cNvSpPr>
          <p:nvPr/>
        </p:nvSpPr>
        <p:spPr bwMode="auto">
          <a:xfrm>
            <a:off x="365125" y="2587625"/>
            <a:ext cx="1498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fr-FR" sz="4000" b="1">
                <a:solidFill>
                  <a:srgbClr val="FF3300"/>
                </a:solidFill>
                <a:effectLst/>
              </a:rPr>
              <a:t>2</a:t>
            </a:r>
            <a:r>
              <a:rPr lang="fr-FR" sz="4000" b="1">
                <a:solidFill>
                  <a:srgbClr val="FFFF00"/>
                </a:solidFill>
                <a:effectLst/>
              </a:rPr>
              <a:t> CH</a:t>
            </a:r>
            <a:r>
              <a:rPr lang="fr-FR" sz="4000" b="1" baseline="-25000">
                <a:solidFill>
                  <a:srgbClr val="FFFF00"/>
                </a:solidFill>
                <a:effectLst/>
              </a:rPr>
              <a:t>4</a:t>
            </a:r>
          </a:p>
        </p:txBody>
      </p:sp>
      <p:sp>
        <p:nvSpPr>
          <p:cNvPr id="108562" name="Text Box 18"/>
          <p:cNvSpPr txBox="1">
            <a:spLocks noChangeArrowheads="1"/>
          </p:cNvSpPr>
          <p:nvPr/>
        </p:nvSpPr>
        <p:spPr bwMode="auto">
          <a:xfrm>
            <a:off x="2605088" y="2587625"/>
            <a:ext cx="113188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fr-FR" sz="4000" b="1">
                <a:solidFill>
                  <a:srgbClr val="FF3300"/>
                </a:solidFill>
                <a:effectLst/>
              </a:rPr>
              <a:t>4</a:t>
            </a:r>
            <a:r>
              <a:rPr lang="fr-FR" sz="4000" b="1">
                <a:solidFill>
                  <a:srgbClr val="FFFF00"/>
                </a:solidFill>
                <a:effectLst/>
              </a:rPr>
              <a:t> O</a:t>
            </a:r>
            <a:r>
              <a:rPr lang="fr-FR" sz="4000" b="1" baseline="-25000">
                <a:solidFill>
                  <a:srgbClr val="FFFF00"/>
                </a:solidFill>
                <a:effectLst/>
              </a:rPr>
              <a:t>2</a:t>
            </a:r>
          </a:p>
        </p:txBody>
      </p:sp>
      <p:sp>
        <p:nvSpPr>
          <p:cNvPr id="108563" name="Text Box 19"/>
          <p:cNvSpPr txBox="1">
            <a:spLocks noChangeArrowheads="1"/>
          </p:cNvSpPr>
          <p:nvPr/>
        </p:nvSpPr>
        <p:spPr bwMode="auto">
          <a:xfrm>
            <a:off x="1962150" y="2587625"/>
            <a:ext cx="4730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fr-FR" sz="4000" b="1">
                <a:solidFill>
                  <a:srgbClr val="FFFF00"/>
                </a:solidFill>
                <a:effectLst/>
              </a:rPr>
              <a:t>+</a:t>
            </a:r>
          </a:p>
        </p:txBody>
      </p:sp>
      <p:sp>
        <p:nvSpPr>
          <p:cNvPr id="108564" name="Line 20"/>
          <p:cNvSpPr>
            <a:spLocks noChangeShapeType="1"/>
          </p:cNvSpPr>
          <p:nvPr/>
        </p:nvSpPr>
        <p:spPr bwMode="auto">
          <a:xfrm>
            <a:off x="4210050" y="2952750"/>
            <a:ext cx="1066800" cy="0"/>
          </a:xfrm>
          <a:prstGeom prst="line">
            <a:avLst/>
          </a:prstGeom>
          <a:noFill/>
          <a:ln w="50800">
            <a:solidFill>
              <a:srgbClr val="FFFF00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08565" name="Text Box 21"/>
          <p:cNvSpPr txBox="1">
            <a:spLocks noChangeArrowheads="1"/>
          </p:cNvSpPr>
          <p:nvPr/>
        </p:nvSpPr>
        <p:spPr bwMode="auto">
          <a:xfrm>
            <a:off x="5346700" y="2586038"/>
            <a:ext cx="15271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fr-FR" sz="4000" b="1">
                <a:solidFill>
                  <a:srgbClr val="FF3300"/>
                </a:solidFill>
                <a:effectLst/>
              </a:rPr>
              <a:t>4</a:t>
            </a:r>
            <a:r>
              <a:rPr lang="fr-FR" sz="4000" b="1">
                <a:solidFill>
                  <a:srgbClr val="FFFF00"/>
                </a:solidFill>
                <a:effectLst/>
              </a:rPr>
              <a:t> H</a:t>
            </a:r>
            <a:r>
              <a:rPr lang="fr-FR" sz="4000" b="1" baseline="-25000">
                <a:solidFill>
                  <a:srgbClr val="FFFF00"/>
                </a:solidFill>
                <a:effectLst/>
              </a:rPr>
              <a:t>2</a:t>
            </a:r>
            <a:r>
              <a:rPr lang="fr-FR" sz="4000" b="1">
                <a:solidFill>
                  <a:srgbClr val="FFFF00"/>
                </a:solidFill>
                <a:effectLst/>
              </a:rPr>
              <a:t>O</a:t>
            </a:r>
            <a:endParaRPr lang="fr-FR" sz="4000" b="1" baseline="-25000">
              <a:solidFill>
                <a:srgbClr val="FFFF00"/>
              </a:solidFill>
              <a:effectLst/>
            </a:endParaRPr>
          </a:p>
        </p:txBody>
      </p:sp>
      <p:sp>
        <p:nvSpPr>
          <p:cNvPr id="108566" name="Text Box 22"/>
          <p:cNvSpPr txBox="1">
            <a:spLocks noChangeArrowheads="1"/>
          </p:cNvSpPr>
          <p:nvPr/>
        </p:nvSpPr>
        <p:spPr bwMode="auto">
          <a:xfrm>
            <a:off x="7323138" y="2586038"/>
            <a:ext cx="1498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fr-FR" sz="4000" b="1">
                <a:solidFill>
                  <a:srgbClr val="FF3300"/>
                </a:solidFill>
                <a:effectLst/>
              </a:rPr>
              <a:t>2</a:t>
            </a:r>
            <a:r>
              <a:rPr lang="fr-FR" sz="4000" b="1">
                <a:solidFill>
                  <a:srgbClr val="FFFF00"/>
                </a:solidFill>
                <a:effectLst/>
              </a:rPr>
              <a:t> CO</a:t>
            </a:r>
            <a:r>
              <a:rPr lang="fr-FR" sz="4000" b="1" baseline="-25000">
                <a:solidFill>
                  <a:srgbClr val="FFFF00"/>
                </a:solidFill>
                <a:effectLst/>
              </a:rPr>
              <a:t>2</a:t>
            </a:r>
          </a:p>
        </p:txBody>
      </p:sp>
      <p:sp>
        <p:nvSpPr>
          <p:cNvPr id="108567" name="Text Box 23"/>
          <p:cNvSpPr txBox="1">
            <a:spLocks noChangeArrowheads="1"/>
          </p:cNvSpPr>
          <p:nvPr/>
        </p:nvSpPr>
        <p:spPr bwMode="auto">
          <a:xfrm>
            <a:off x="6915150" y="2587625"/>
            <a:ext cx="4730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fr-FR" sz="4000" b="1">
                <a:solidFill>
                  <a:srgbClr val="FFFF00"/>
                </a:solidFill>
                <a:effectLst/>
              </a:rPr>
              <a:t>+</a:t>
            </a:r>
          </a:p>
        </p:txBody>
      </p:sp>
      <p:sp>
        <p:nvSpPr>
          <p:cNvPr id="108575" name="Text Box 31"/>
          <p:cNvSpPr txBox="1">
            <a:spLocks noChangeArrowheads="1"/>
          </p:cNvSpPr>
          <p:nvPr/>
        </p:nvSpPr>
        <p:spPr bwMode="auto">
          <a:xfrm>
            <a:off x="457200" y="122238"/>
            <a:ext cx="8274050" cy="1431925"/>
          </a:xfrm>
          <a:prstGeom prst="rect">
            <a:avLst/>
          </a:prstGeom>
          <a:solidFill>
            <a:srgbClr val="0099FF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fr-FR" sz="4400" b="1">
                <a:solidFill>
                  <a:srgbClr val="99FF33"/>
                </a:solidFill>
                <a:effectLst/>
              </a:rPr>
              <a:t>Équation chimique de la combustion complète du méthane</a:t>
            </a:r>
            <a:endParaRPr lang="fr-FR" sz="2800" b="1">
              <a:solidFill>
                <a:srgbClr val="99FF33"/>
              </a:solidFill>
              <a:effectLst/>
            </a:endParaRPr>
          </a:p>
        </p:txBody>
      </p:sp>
    </p:spTree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9628" name="Group 60"/>
          <p:cNvGraphicFramePr>
            <a:graphicFrameLocks noGrp="1"/>
          </p:cNvGraphicFramePr>
          <p:nvPr/>
        </p:nvGraphicFramePr>
        <p:xfrm>
          <a:off x="304800" y="2176463"/>
          <a:ext cx="8534400" cy="4187762"/>
        </p:xfrm>
        <a:graphic>
          <a:graphicData uri="http://schemas.openxmlformats.org/drawingml/2006/table">
            <a:tbl>
              <a:tblPr/>
              <a:tblGrid>
                <a:gridCol w="4586288"/>
                <a:gridCol w="3948112"/>
              </a:tblGrid>
              <a:tr h="1481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2873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charset="0"/>
                        </a:rPr>
                        <a:t>Donc ici l’équation s’écrit: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0" marR="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9593" name="Text Box 25"/>
          <p:cNvSpPr txBox="1">
            <a:spLocks noChangeArrowheads="1"/>
          </p:cNvSpPr>
          <p:nvPr/>
        </p:nvSpPr>
        <p:spPr bwMode="auto">
          <a:xfrm>
            <a:off x="2822575" y="5053013"/>
            <a:ext cx="317182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fr-FR" sz="3000">
                <a:solidFill>
                  <a:schemeClr val="accent2"/>
                </a:solidFill>
                <a:effectLst/>
              </a:rPr>
              <a:t>ou plus simplement</a:t>
            </a:r>
          </a:p>
        </p:txBody>
      </p:sp>
      <p:sp>
        <p:nvSpPr>
          <p:cNvPr id="109610" name="Text Box 42"/>
          <p:cNvSpPr txBox="1">
            <a:spLocks noChangeArrowheads="1"/>
          </p:cNvSpPr>
          <p:nvPr/>
        </p:nvSpPr>
        <p:spPr bwMode="auto">
          <a:xfrm>
            <a:off x="365125" y="2587625"/>
            <a:ext cx="1498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fr-FR" sz="4000" b="1">
                <a:solidFill>
                  <a:srgbClr val="FF3300"/>
                </a:solidFill>
                <a:effectLst/>
              </a:rPr>
              <a:t>2</a:t>
            </a:r>
            <a:r>
              <a:rPr lang="fr-FR" sz="4000" b="1">
                <a:solidFill>
                  <a:srgbClr val="FFFF00"/>
                </a:solidFill>
                <a:effectLst/>
              </a:rPr>
              <a:t> CH</a:t>
            </a:r>
            <a:r>
              <a:rPr lang="fr-FR" sz="4000" b="1" baseline="-25000">
                <a:solidFill>
                  <a:srgbClr val="FFFF00"/>
                </a:solidFill>
                <a:effectLst/>
              </a:rPr>
              <a:t>4</a:t>
            </a:r>
          </a:p>
        </p:txBody>
      </p:sp>
      <p:sp>
        <p:nvSpPr>
          <p:cNvPr id="109611" name="Text Box 43"/>
          <p:cNvSpPr txBox="1">
            <a:spLocks noChangeArrowheads="1"/>
          </p:cNvSpPr>
          <p:nvPr/>
        </p:nvSpPr>
        <p:spPr bwMode="auto">
          <a:xfrm>
            <a:off x="2605088" y="2587625"/>
            <a:ext cx="113188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fr-FR" sz="4000" b="1">
                <a:solidFill>
                  <a:srgbClr val="FF3300"/>
                </a:solidFill>
                <a:effectLst/>
              </a:rPr>
              <a:t>4</a:t>
            </a:r>
            <a:r>
              <a:rPr lang="fr-FR" sz="4000" b="1">
                <a:solidFill>
                  <a:srgbClr val="FFFF00"/>
                </a:solidFill>
                <a:effectLst/>
              </a:rPr>
              <a:t> O</a:t>
            </a:r>
            <a:r>
              <a:rPr lang="fr-FR" sz="4000" b="1" baseline="-25000">
                <a:solidFill>
                  <a:srgbClr val="FFFF00"/>
                </a:solidFill>
                <a:effectLst/>
              </a:rPr>
              <a:t>2</a:t>
            </a:r>
          </a:p>
        </p:txBody>
      </p:sp>
      <p:sp>
        <p:nvSpPr>
          <p:cNvPr id="109612" name="Text Box 44"/>
          <p:cNvSpPr txBox="1">
            <a:spLocks noChangeArrowheads="1"/>
          </p:cNvSpPr>
          <p:nvPr/>
        </p:nvSpPr>
        <p:spPr bwMode="auto">
          <a:xfrm>
            <a:off x="1962150" y="2587625"/>
            <a:ext cx="4730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fr-FR" sz="4000" b="1">
                <a:solidFill>
                  <a:srgbClr val="FFFF00"/>
                </a:solidFill>
                <a:effectLst/>
              </a:rPr>
              <a:t>+</a:t>
            </a:r>
          </a:p>
        </p:txBody>
      </p:sp>
      <p:sp>
        <p:nvSpPr>
          <p:cNvPr id="109613" name="Line 45"/>
          <p:cNvSpPr>
            <a:spLocks noChangeShapeType="1"/>
          </p:cNvSpPr>
          <p:nvPr/>
        </p:nvSpPr>
        <p:spPr bwMode="auto">
          <a:xfrm>
            <a:off x="4210050" y="2952750"/>
            <a:ext cx="1066800" cy="0"/>
          </a:xfrm>
          <a:prstGeom prst="line">
            <a:avLst/>
          </a:prstGeom>
          <a:noFill/>
          <a:ln w="50800">
            <a:solidFill>
              <a:srgbClr val="FFFF00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09614" name="Text Box 46"/>
          <p:cNvSpPr txBox="1">
            <a:spLocks noChangeArrowheads="1"/>
          </p:cNvSpPr>
          <p:nvPr/>
        </p:nvSpPr>
        <p:spPr bwMode="auto">
          <a:xfrm>
            <a:off x="5346700" y="2586038"/>
            <a:ext cx="15271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fr-FR" sz="4000" b="1">
                <a:solidFill>
                  <a:srgbClr val="FF3300"/>
                </a:solidFill>
                <a:effectLst/>
              </a:rPr>
              <a:t>4</a:t>
            </a:r>
            <a:r>
              <a:rPr lang="fr-FR" sz="4000" b="1">
                <a:solidFill>
                  <a:srgbClr val="FFFF00"/>
                </a:solidFill>
                <a:effectLst/>
              </a:rPr>
              <a:t> H</a:t>
            </a:r>
            <a:r>
              <a:rPr lang="fr-FR" sz="4000" b="1" baseline="-25000">
                <a:solidFill>
                  <a:srgbClr val="FFFF00"/>
                </a:solidFill>
                <a:effectLst/>
              </a:rPr>
              <a:t>2</a:t>
            </a:r>
            <a:r>
              <a:rPr lang="fr-FR" sz="4000" b="1">
                <a:solidFill>
                  <a:srgbClr val="FFFF00"/>
                </a:solidFill>
                <a:effectLst/>
              </a:rPr>
              <a:t>O</a:t>
            </a:r>
            <a:endParaRPr lang="fr-FR" sz="4000" b="1" baseline="-25000">
              <a:solidFill>
                <a:srgbClr val="FFFF00"/>
              </a:solidFill>
              <a:effectLst/>
            </a:endParaRPr>
          </a:p>
        </p:txBody>
      </p:sp>
      <p:sp>
        <p:nvSpPr>
          <p:cNvPr id="109615" name="Text Box 47"/>
          <p:cNvSpPr txBox="1">
            <a:spLocks noChangeArrowheads="1"/>
          </p:cNvSpPr>
          <p:nvPr/>
        </p:nvSpPr>
        <p:spPr bwMode="auto">
          <a:xfrm>
            <a:off x="7323138" y="2586038"/>
            <a:ext cx="1498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fr-FR" sz="4000" b="1">
                <a:solidFill>
                  <a:srgbClr val="FF3300"/>
                </a:solidFill>
                <a:effectLst/>
              </a:rPr>
              <a:t>2</a:t>
            </a:r>
            <a:r>
              <a:rPr lang="fr-FR" sz="4000" b="1">
                <a:solidFill>
                  <a:srgbClr val="FFFF00"/>
                </a:solidFill>
                <a:effectLst/>
              </a:rPr>
              <a:t> CO</a:t>
            </a:r>
            <a:r>
              <a:rPr lang="fr-FR" sz="4000" b="1" baseline="-25000">
                <a:solidFill>
                  <a:srgbClr val="FFFF00"/>
                </a:solidFill>
                <a:effectLst/>
              </a:rPr>
              <a:t>2</a:t>
            </a:r>
          </a:p>
        </p:txBody>
      </p:sp>
      <p:sp>
        <p:nvSpPr>
          <p:cNvPr id="109616" name="Text Box 48"/>
          <p:cNvSpPr txBox="1">
            <a:spLocks noChangeArrowheads="1"/>
          </p:cNvSpPr>
          <p:nvPr/>
        </p:nvSpPr>
        <p:spPr bwMode="auto">
          <a:xfrm>
            <a:off x="6915150" y="2587625"/>
            <a:ext cx="4730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fr-FR" sz="4000" b="1">
                <a:solidFill>
                  <a:srgbClr val="FFFF00"/>
                </a:solidFill>
                <a:effectLst/>
              </a:rPr>
              <a:t>+</a:t>
            </a:r>
          </a:p>
        </p:txBody>
      </p:sp>
      <p:sp>
        <p:nvSpPr>
          <p:cNvPr id="109617" name="Text Box 49"/>
          <p:cNvSpPr txBox="1">
            <a:spLocks noChangeArrowheads="1"/>
          </p:cNvSpPr>
          <p:nvPr/>
        </p:nvSpPr>
        <p:spPr bwMode="auto">
          <a:xfrm>
            <a:off x="457200" y="122238"/>
            <a:ext cx="8274050" cy="1431925"/>
          </a:xfrm>
          <a:prstGeom prst="rect">
            <a:avLst/>
          </a:prstGeom>
          <a:solidFill>
            <a:srgbClr val="0099FF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fr-FR" sz="4400" b="1">
                <a:solidFill>
                  <a:srgbClr val="99FF33"/>
                </a:solidFill>
                <a:effectLst/>
              </a:rPr>
              <a:t>Équation chimique de la combustion complète du méthane</a:t>
            </a:r>
            <a:endParaRPr lang="fr-FR" sz="2800" b="1">
              <a:solidFill>
                <a:srgbClr val="99FF33"/>
              </a:solidFill>
              <a:effectLst/>
            </a:endParaRPr>
          </a:p>
        </p:txBody>
      </p:sp>
      <p:sp>
        <p:nvSpPr>
          <p:cNvPr id="109629" name="Text Box 61"/>
          <p:cNvSpPr txBox="1">
            <a:spLocks noChangeArrowheads="1"/>
          </p:cNvSpPr>
          <p:nvPr/>
        </p:nvSpPr>
        <p:spPr bwMode="auto">
          <a:xfrm>
            <a:off x="365125" y="4302125"/>
            <a:ext cx="1498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fr-FR" sz="4000" b="1">
                <a:solidFill>
                  <a:srgbClr val="FF3300"/>
                </a:solidFill>
                <a:effectLst/>
              </a:rPr>
              <a:t>1</a:t>
            </a:r>
            <a:r>
              <a:rPr lang="fr-FR" sz="4000" b="1">
                <a:solidFill>
                  <a:srgbClr val="FFFF00"/>
                </a:solidFill>
                <a:effectLst/>
              </a:rPr>
              <a:t> CH</a:t>
            </a:r>
            <a:r>
              <a:rPr lang="fr-FR" sz="4000" b="1" baseline="-25000">
                <a:solidFill>
                  <a:srgbClr val="FFFF00"/>
                </a:solidFill>
                <a:effectLst/>
              </a:rPr>
              <a:t>4</a:t>
            </a:r>
          </a:p>
        </p:txBody>
      </p:sp>
      <p:sp>
        <p:nvSpPr>
          <p:cNvPr id="109630" name="Text Box 62"/>
          <p:cNvSpPr txBox="1">
            <a:spLocks noChangeArrowheads="1"/>
          </p:cNvSpPr>
          <p:nvPr/>
        </p:nvSpPr>
        <p:spPr bwMode="auto">
          <a:xfrm>
            <a:off x="2605088" y="4302125"/>
            <a:ext cx="113188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fr-FR" sz="4000" b="1">
                <a:solidFill>
                  <a:srgbClr val="FF3300"/>
                </a:solidFill>
                <a:effectLst/>
              </a:rPr>
              <a:t>2</a:t>
            </a:r>
            <a:r>
              <a:rPr lang="fr-FR" sz="4000" b="1">
                <a:solidFill>
                  <a:srgbClr val="FFFF00"/>
                </a:solidFill>
                <a:effectLst/>
              </a:rPr>
              <a:t> O</a:t>
            </a:r>
            <a:r>
              <a:rPr lang="fr-FR" sz="4000" b="1" baseline="-25000">
                <a:solidFill>
                  <a:srgbClr val="FFFF00"/>
                </a:solidFill>
                <a:effectLst/>
              </a:rPr>
              <a:t>2</a:t>
            </a:r>
          </a:p>
        </p:txBody>
      </p:sp>
      <p:sp>
        <p:nvSpPr>
          <p:cNvPr id="109631" name="Text Box 63"/>
          <p:cNvSpPr txBox="1">
            <a:spLocks noChangeArrowheads="1"/>
          </p:cNvSpPr>
          <p:nvPr/>
        </p:nvSpPr>
        <p:spPr bwMode="auto">
          <a:xfrm>
            <a:off x="1962150" y="4302125"/>
            <a:ext cx="4730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fr-FR" sz="4000" b="1">
                <a:solidFill>
                  <a:srgbClr val="FFFF00"/>
                </a:solidFill>
                <a:effectLst/>
              </a:rPr>
              <a:t>+</a:t>
            </a:r>
          </a:p>
        </p:txBody>
      </p:sp>
      <p:sp>
        <p:nvSpPr>
          <p:cNvPr id="109632" name="Line 64"/>
          <p:cNvSpPr>
            <a:spLocks noChangeShapeType="1"/>
          </p:cNvSpPr>
          <p:nvPr/>
        </p:nvSpPr>
        <p:spPr bwMode="auto">
          <a:xfrm>
            <a:off x="4210050" y="4667250"/>
            <a:ext cx="1066800" cy="0"/>
          </a:xfrm>
          <a:prstGeom prst="line">
            <a:avLst/>
          </a:prstGeom>
          <a:noFill/>
          <a:ln w="50800">
            <a:solidFill>
              <a:srgbClr val="FFFF00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09633" name="Text Box 65"/>
          <p:cNvSpPr txBox="1">
            <a:spLocks noChangeArrowheads="1"/>
          </p:cNvSpPr>
          <p:nvPr/>
        </p:nvSpPr>
        <p:spPr bwMode="auto">
          <a:xfrm>
            <a:off x="5346700" y="4300538"/>
            <a:ext cx="15271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fr-FR" sz="4000" b="1">
                <a:solidFill>
                  <a:srgbClr val="FF3300"/>
                </a:solidFill>
                <a:effectLst/>
              </a:rPr>
              <a:t>2</a:t>
            </a:r>
            <a:r>
              <a:rPr lang="fr-FR" sz="4000" b="1">
                <a:solidFill>
                  <a:srgbClr val="FFFF00"/>
                </a:solidFill>
                <a:effectLst/>
              </a:rPr>
              <a:t> H</a:t>
            </a:r>
            <a:r>
              <a:rPr lang="fr-FR" sz="4000" b="1" baseline="-25000">
                <a:solidFill>
                  <a:srgbClr val="FFFF00"/>
                </a:solidFill>
                <a:effectLst/>
              </a:rPr>
              <a:t>2</a:t>
            </a:r>
            <a:r>
              <a:rPr lang="fr-FR" sz="4000" b="1">
                <a:solidFill>
                  <a:srgbClr val="FFFF00"/>
                </a:solidFill>
                <a:effectLst/>
              </a:rPr>
              <a:t>O</a:t>
            </a:r>
            <a:endParaRPr lang="fr-FR" sz="4000" b="1" baseline="-25000">
              <a:solidFill>
                <a:srgbClr val="FFFF00"/>
              </a:solidFill>
              <a:effectLst/>
            </a:endParaRPr>
          </a:p>
        </p:txBody>
      </p:sp>
      <p:sp>
        <p:nvSpPr>
          <p:cNvPr id="109634" name="Text Box 66"/>
          <p:cNvSpPr txBox="1">
            <a:spLocks noChangeArrowheads="1"/>
          </p:cNvSpPr>
          <p:nvPr/>
        </p:nvSpPr>
        <p:spPr bwMode="auto">
          <a:xfrm>
            <a:off x="7323138" y="4300538"/>
            <a:ext cx="1498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fr-FR" sz="4000" b="1">
                <a:solidFill>
                  <a:srgbClr val="FF3300"/>
                </a:solidFill>
                <a:effectLst/>
              </a:rPr>
              <a:t>1</a:t>
            </a:r>
            <a:r>
              <a:rPr lang="fr-FR" sz="4000" b="1">
                <a:solidFill>
                  <a:srgbClr val="FFFF00"/>
                </a:solidFill>
                <a:effectLst/>
              </a:rPr>
              <a:t> CO</a:t>
            </a:r>
            <a:r>
              <a:rPr lang="fr-FR" sz="4000" b="1" baseline="-25000">
                <a:solidFill>
                  <a:srgbClr val="FFFF00"/>
                </a:solidFill>
                <a:effectLst/>
              </a:rPr>
              <a:t>2</a:t>
            </a:r>
          </a:p>
        </p:txBody>
      </p:sp>
      <p:sp>
        <p:nvSpPr>
          <p:cNvPr id="109635" name="Text Box 67"/>
          <p:cNvSpPr txBox="1">
            <a:spLocks noChangeArrowheads="1"/>
          </p:cNvSpPr>
          <p:nvPr/>
        </p:nvSpPr>
        <p:spPr bwMode="auto">
          <a:xfrm>
            <a:off x="6915150" y="4302125"/>
            <a:ext cx="4730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fr-FR" sz="4000" b="1">
                <a:solidFill>
                  <a:srgbClr val="FFFF00"/>
                </a:solidFill>
                <a:effectLst/>
              </a:rPr>
              <a:t>+</a:t>
            </a:r>
          </a:p>
        </p:txBody>
      </p:sp>
      <p:sp>
        <p:nvSpPr>
          <p:cNvPr id="109636" name="Text Box 68"/>
          <p:cNvSpPr txBox="1">
            <a:spLocks noChangeArrowheads="1"/>
          </p:cNvSpPr>
          <p:nvPr/>
        </p:nvSpPr>
        <p:spPr bwMode="auto">
          <a:xfrm>
            <a:off x="428625" y="5540375"/>
            <a:ext cx="1371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fr-FR" sz="4000" b="1">
                <a:solidFill>
                  <a:srgbClr val="FFFF00"/>
                </a:solidFill>
                <a:effectLst/>
              </a:rPr>
              <a:t>  CH</a:t>
            </a:r>
            <a:r>
              <a:rPr lang="fr-FR" sz="4000" b="1" baseline="-25000">
                <a:solidFill>
                  <a:srgbClr val="FFFF00"/>
                </a:solidFill>
                <a:effectLst/>
              </a:rPr>
              <a:t>4</a:t>
            </a:r>
          </a:p>
        </p:txBody>
      </p:sp>
      <p:sp>
        <p:nvSpPr>
          <p:cNvPr id="109637" name="Text Box 69"/>
          <p:cNvSpPr txBox="1">
            <a:spLocks noChangeArrowheads="1"/>
          </p:cNvSpPr>
          <p:nvPr/>
        </p:nvSpPr>
        <p:spPr bwMode="auto">
          <a:xfrm>
            <a:off x="2605088" y="5540375"/>
            <a:ext cx="113188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fr-FR" sz="4000" b="1">
                <a:solidFill>
                  <a:srgbClr val="FF3300"/>
                </a:solidFill>
                <a:effectLst/>
              </a:rPr>
              <a:t>2</a:t>
            </a:r>
            <a:r>
              <a:rPr lang="fr-FR" sz="4000" b="1">
                <a:solidFill>
                  <a:srgbClr val="FFFF00"/>
                </a:solidFill>
                <a:effectLst/>
              </a:rPr>
              <a:t> O</a:t>
            </a:r>
            <a:r>
              <a:rPr lang="fr-FR" sz="4000" b="1" baseline="-25000">
                <a:solidFill>
                  <a:srgbClr val="FFFF00"/>
                </a:solidFill>
                <a:effectLst/>
              </a:rPr>
              <a:t>2</a:t>
            </a:r>
          </a:p>
        </p:txBody>
      </p:sp>
      <p:sp>
        <p:nvSpPr>
          <p:cNvPr id="109638" name="Text Box 70"/>
          <p:cNvSpPr txBox="1">
            <a:spLocks noChangeArrowheads="1"/>
          </p:cNvSpPr>
          <p:nvPr/>
        </p:nvSpPr>
        <p:spPr bwMode="auto">
          <a:xfrm>
            <a:off x="1962150" y="5540375"/>
            <a:ext cx="4730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fr-FR" sz="4000" b="1">
                <a:solidFill>
                  <a:srgbClr val="FFFF00"/>
                </a:solidFill>
                <a:effectLst/>
              </a:rPr>
              <a:t>+</a:t>
            </a:r>
          </a:p>
        </p:txBody>
      </p:sp>
      <p:sp>
        <p:nvSpPr>
          <p:cNvPr id="109639" name="Line 71"/>
          <p:cNvSpPr>
            <a:spLocks noChangeShapeType="1"/>
          </p:cNvSpPr>
          <p:nvPr/>
        </p:nvSpPr>
        <p:spPr bwMode="auto">
          <a:xfrm>
            <a:off x="4210050" y="5905500"/>
            <a:ext cx="1066800" cy="0"/>
          </a:xfrm>
          <a:prstGeom prst="line">
            <a:avLst/>
          </a:prstGeom>
          <a:noFill/>
          <a:ln w="50800">
            <a:solidFill>
              <a:srgbClr val="FFFF00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09640" name="Text Box 72"/>
          <p:cNvSpPr txBox="1">
            <a:spLocks noChangeArrowheads="1"/>
          </p:cNvSpPr>
          <p:nvPr/>
        </p:nvSpPr>
        <p:spPr bwMode="auto">
          <a:xfrm>
            <a:off x="5346700" y="5538788"/>
            <a:ext cx="15271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fr-FR" sz="4000" b="1">
                <a:solidFill>
                  <a:srgbClr val="FF3300"/>
                </a:solidFill>
                <a:effectLst/>
              </a:rPr>
              <a:t>2</a:t>
            </a:r>
            <a:r>
              <a:rPr lang="fr-FR" sz="4000" b="1">
                <a:solidFill>
                  <a:srgbClr val="FFFF00"/>
                </a:solidFill>
                <a:effectLst/>
              </a:rPr>
              <a:t> H</a:t>
            </a:r>
            <a:r>
              <a:rPr lang="fr-FR" sz="4000" b="1" baseline="-25000">
                <a:solidFill>
                  <a:srgbClr val="FFFF00"/>
                </a:solidFill>
                <a:effectLst/>
              </a:rPr>
              <a:t>2</a:t>
            </a:r>
            <a:r>
              <a:rPr lang="fr-FR" sz="4000" b="1">
                <a:solidFill>
                  <a:srgbClr val="FFFF00"/>
                </a:solidFill>
                <a:effectLst/>
              </a:rPr>
              <a:t>O</a:t>
            </a:r>
            <a:endParaRPr lang="fr-FR" sz="4000" b="1" baseline="-25000">
              <a:solidFill>
                <a:srgbClr val="FFFF00"/>
              </a:solidFill>
              <a:effectLst/>
            </a:endParaRPr>
          </a:p>
        </p:txBody>
      </p:sp>
      <p:sp>
        <p:nvSpPr>
          <p:cNvPr id="109641" name="Text Box 73"/>
          <p:cNvSpPr txBox="1">
            <a:spLocks noChangeArrowheads="1"/>
          </p:cNvSpPr>
          <p:nvPr/>
        </p:nvSpPr>
        <p:spPr bwMode="auto">
          <a:xfrm>
            <a:off x="7386638" y="5538788"/>
            <a:ext cx="1371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fr-FR" sz="4000" b="1">
                <a:solidFill>
                  <a:srgbClr val="FFFF00"/>
                </a:solidFill>
                <a:effectLst/>
              </a:rPr>
              <a:t>  CO</a:t>
            </a:r>
            <a:r>
              <a:rPr lang="fr-FR" sz="4000" b="1" baseline="-25000">
                <a:solidFill>
                  <a:srgbClr val="FFFF00"/>
                </a:solidFill>
                <a:effectLst/>
              </a:rPr>
              <a:t>2</a:t>
            </a:r>
          </a:p>
        </p:txBody>
      </p:sp>
      <p:sp>
        <p:nvSpPr>
          <p:cNvPr id="109642" name="Text Box 74"/>
          <p:cNvSpPr txBox="1">
            <a:spLocks noChangeArrowheads="1"/>
          </p:cNvSpPr>
          <p:nvPr/>
        </p:nvSpPr>
        <p:spPr bwMode="auto">
          <a:xfrm>
            <a:off x="6915150" y="5540375"/>
            <a:ext cx="4730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fr-FR" sz="4000" b="1">
                <a:solidFill>
                  <a:srgbClr val="FFFF00"/>
                </a:solidFill>
                <a:effectLst/>
              </a:rPr>
              <a:t>+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9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9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9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9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9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9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9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9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9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593" grpId="0" autoUpdateAnimBg="0"/>
      <p:bldP spid="109629" grpId="0" autoUpdateAnimBg="0"/>
      <p:bldP spid="109630" grpId="0" autoUpdateAnimBg="0"/>
      <p:bldP spid="109633" grpId="0" autoUpdateAnimBg="0"/>
      <p:bldP spid="109634" grpId="0" autoUpdateAnimBg="0"/>
      <p:bldP spid="109636" grpId="0" autoUpdateAnimBg="0"/>
      <p:bldP spid="109637" grpId="0" autoUpdateAnimBg="0"/>
      <p:bldP spid="109640" grpId="0" autoUpdateAnimBg="0"/>
      <p:bldP spid="109641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37" name="Group 41"/>
          <p:cNvGrpSpPr>
            <a:grpSpLocks/>
          </p:cNvGrpSpPr>
          <p:nvPr/>
        </p:nvGrpSpPr>
        <p:grpSpPr bwMode="auto">
          <a:xfrm>
            <a:off x="4591050" y="1839913"/>
            <a:ext cx="693738" cy="1006475"/>
            <a:chOff x="2892" y="1159"/>
            <a:chExt cx="437" cy="634"/>
          </a:xfrm>
        </p:grpSpPr>
        <p:grpSp>
          <p:nvGrpSpPr>
            <p:cNvPr id="4107" name="Group 11"/>
            <p:cNvGrpSpPr>
              <a:grpSpLocks/>
            </p:cNvGrpSpPr>
            <p:nvPr/>
          </p:nvGrpSpPr>
          <p:grpSpPr bwMode="auto">
            <a:xfrm>
              <a:off x="2892" y="1159"/>
              <a:ext cx="231" cy="236"/>
              <a:chOff x="1122" y="1249"/>
              <a:chExt cx="231" cy="236"/>
            </a:xfrm>
          </p:grpSpPr>
          <p:sp>
            <p:nvSpPr>
              <p:cNvPr id="4108" name="Oval 12"/>
              <p:cNvSpPr>
                <a:spLocks noChangeArrowheads="1"/>
              </p:cNvSpPr>
              <p:nvPr/>
            </p:nvSpPr>
            <p:spPr bwMode="auto">
              <a:xfrm rot="-2887927">
                <a:off x="1121" y="1332"/>
                <a:ext cx="154" cy="152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109" name="Rectangle 13"/>
              <p:cNvSpPr>
                <a:spLocks noChangeArrowheads="1"/>
              </p:cNvSpPr>
              <p:nvPr/>
            </p:nvSpPr>
            <p:spPr bwMode="auto">
              <a:xfrm rot="-2887927">
                <a:off x="1232" y="1291"/>
                <a:ext cx="48" cy="122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110" name="Oval 14"/>
              <p:cNvSpPr>
                <a:spLocks noChangeArrowheads="1"/>
              </p:cNvSpPr>
              <p:nvPr/>
            </p:nvSpPr>
            <p:spPr bwMode="auto">
              <a:xfrm rot="-2887927">
                <a:off x="1202" y="1249"/>
                <a:ext cx="152" cy="151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111" name="Rectangle 15"/>
              <p:cNvSpPr>
                <a:spLocks noChangeArrowheads="1"/>
              </p:cNvSpPr>
              <p:nvPr/>
            </p:nvSpPr>
            <p:spPr bwMode="auto">
              <a:xfrm rot="-2887927">
                <a:off x="1199" y="1318"/>
                <a:ext cx="77" cy="104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4112" name="Group 16"/>
            <p:cNvGrpSpPr>
              <a:grpSpLocks/>
            </p:cNvGrpSpPr>
            <p:nvPr/>
          </p:nvGrpSpPr>
          <p:grpSpPr bwMode="auto">
            <a:xfrm>
              <a:off x="3066" y="1637"/>
              <a:ext cx="263" cy="156"/>
              <a:chOff x="8610" y="7390"/>
              <a:chExt cx="348" cy="206"/>
            </a:xfrm>
          </p:grpSpPr>
          <p:sp>
            <p:nvSpPr>
              <p:cNvPr id="4113" name="Oval 17"/>
              <p:cNvSpPr>
                <a:spLocks noChangeArrowheads="1"/>
              </p:cNvSpPr>
              <p:nvPr/>
            </p:nvSpPr>
            <p:spPr bwMode="auto">
              <a:xfrm>
                <a:off x="8610" y="7390"/>
                <a:ext cx="202" cy="202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114" name="Rectangle 18"/>
              <p:cNvSpPr>
                <a:spLocks noChangeArrowheads="1"/>
              </p:cNvSpPr>
              <p:nvPr/>
            </p:nvSpPr>
            <p:spPr bwMode="auto">
              <a:xfrm>
                <a:off x="8783" y="7419"/>
                <a:ext cx="65" cy="161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115" name="Oval 19"/>
              <p:cNvSpPr>
                <a:spLocks noChangeArrowheads="1"/>
              </p:cNvSpPr>
              <p:nvPr/>
            </p:nvSpPr>
            <p:spPr bwMode="auto">
              <a:xfrm>
                <a:off x="8756" y="7394"/>
                <a:ext cx="202" cy="202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116" name="Rectangle 20"/>
              <p:cNvSpPr>
                <a:spLocks noChangeArrowheads="1"/>
              </p:cNvSpPr>
              <p:nvPr/>
            </p:nvSpPr>
            <p:spPr bwMode="auto">
              <a:xfrm>
                <a:off x="8733" y="7429"/>
                <a:ext cx="101" cy="135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</p:grpSp>
      </p:grpSp>
      <p:grpSp>
        <p:nvGrpSpPr>
          <p:cNvPr id="4138" name="Group 42"/>
          <p:cNvGrpSpPr>
            <a:grpSpLocks/>
          </p:cNvGrpSpPr>
          <p:nvPr/>
        </p:nvGrpSpPr>
        <p:grpSpPr bwMode="auto">
          <a:xfrm flipH="1">
            <a:off x="3090863" y="3121025"/>
            <a:ext cx="693737" cy="1006475"/>
            <a:chOff x="2892" y="1159"/>
            <a:chExt cx="437" cy="634"/>
          </a:xfrm>
        </p:grpSpPr>
        <p:grpSp>
          <p:nvGrpSpPr>
            <p:cNvPr id="4139" name="Group 43"/>
            <p:cNvGrpSpPr>
              <a:grpSpLocks/>
            </p:cNvGrpSpPr>
            <p:nvPr/>
          </p:nvGrpSpPr>
          <p:grpSpPr bwMode="auto">
            <a:xfrm>
              <a:off x="2892" y="1159"/>
              <a:ext cx="231" cy="236"/>
              <a:chOff x="1122" y="1249"/>
              <a:chExt cx="231" cy="236"/>
            </a:xfrm>
          </p:grpSpPr>
          <p:sp>
            <p:nvSpPr>
              <p:cNvPr id="4140" name="Oval 44"/>
              <p:cNvSpPr>
                <a:spLocks noChangeArrowheads="1"/>
              </p:cNvSpPr>
              <p:nvPr/>
            </p:nvSpPr>
            <p:spPr bwMode="auto">
              <a:xfrm rot="-2887927">
                <a:off x="1121" y="1332"/>
                <a:ext cx="154" cy="152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141" name="Rectangle 45"/>
              <p:cNvSpPr>
                <a:spLocks noChangeArrowheads="1"/>
              </p:cNvSpPr>
              <p:nvPr/>
            </p:nvSpPr>
            <p:spPr bwMode="auto">
              <a:xfrm rot="-2887927">
                <a:off x="1232" y="1291"/>
                <a:ext cx="48" cy="122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142" name="Oval 46"/>
              <p:cNvSpPr>
                <a:spLocks noChangeArrowheads="1"/>
              </p:cNvSpPr>
              <p:nvPr/>
            </p:nvSpPr>
            <p:spPr bwMode="auto">
              <a:xfrm rot="-2887927">
                <a:off x="1202" y="1249"/>
                <a:ext cx="152" cy="151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143" name="Rectangle 47"/>
              <p:cNvSpPr>
                <a:spLocks noChangeArrowheads="1"/>
              </p:cNvSpPr>
              <p:nvPr/>
            </p:nvSpPr>
            <p:spPr bwMode="auto">
              <a:xfrm rot="-2887927">
                <a:off x="1199" y="1318"/>
                <a:ext cx="77" cy="104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4144" name="Group 48"/>
            <p:cNvGrpSpPr>
              <a:grpSpLocks/>
            </p:cNvGrpSpPr>
            <p:nvPr/>
          </p:nvGrpSpPr>
          <p:grpSpPr bwMode="auto">
            <a:xfrm>
              <a:off x="3066" y="1637"/>
              <a:ext cx="263" cy="156"/>
              <a:chOff x="8610" y="7390"/>
              <a:chExt cx="348" cy="206"/>
            </a:xfrm>
          </p:grpSpPr>
          <p:sp>
            <p:nvSpPr>
              <p:cNvPr id="4145" name="Oval 49"/>
              <p:cNvSpPr>
                <a:spLocks noChangeArrowheads="1"/>
              </p:cNvSpPr>
              <p:nvPr/>
            </p:nvSpPr>
            <p:spPr bwMode="auto">
              <a:xfrm>
                <a:off x="8610" y="7390"/>
                <a:ext cx="202" cy="202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146" name="Rectangle 50"/>
              <p:cNvSpPr>
                <a:spLocks noChangeArrowheads="1"/>
              </p:cNvSpPr>
              <p:nvPr/>
            </p:nvSpPr>
            <p:spPr bwMode="auto">
              <a:xfrm>
                <a:off x="8783" y="7419"/>
                <a:ext cx="65" cy="161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147" name="Oval 51"/>
              <p:cNvSpPr>
                <a:spLocks noChangeArrowheads="1"/>
              </p:cNvSpPr>
              <p:nvPr/>
            </p:nvSpPr>
            <p:spPr bwMode="auto">
              <a:xfrm>
                <a:off x="8756" y="7394"/>
                <a:ext cx="202" cy="202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148" name="Rectangle 52"/>
              <p:cNvSpPr>
                <a:spLocks noChangeArrowheads="1"/>
              </p:cNvSpPr>
              <p:nvPr/>
            </p:nvSpPr>
            <p:spPr bwMode="auto">
              <a:xfrm>
                <a:off x="8733" y="7429"/>
                <a:ext cx="101" cy="135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</p:grpSp>
      </p:grpSp>
      <p:grpSp>
        <p:nvGrpSpPr>
          <p:cNvPr id="4150" name="Group 54"/>
          <p:cNvGrpSpPr>
            <a:grpSpLocks/>
          </p:cNvGrpSpPr>
          <p:nvPr/>
        </p:nvGrpSpPr>
        <p:grpSpPr bwMode="auto">
          <a:xfrm>
            <a:off x="3849688" y="2716213"/>
            <a:ext cx="669925" cy="1809750"/>
            <a:chOff x="2425" y="1559"/>
            <a:chExt cx="422" cy="1140"/>
          </a:xfrm>
        </p:grpSpPr>
        <p:grpSp>
          <p:nvGrpSpPr>
            <p:cNvPr id="4151" name="Group 55"/>
            <p:cNvGrpSpPr>
              <a:grpSpLocks/>
            </p:cNvGrpSpPr>
            <p:nvPr/>
          </p:nvGrpSpPr>
          <p:grpSpPr bwMode="auto">
            <a:xfrm>
              <a:off x="2453" y="1559"/>
              <a:ext cx="394" cy="336"/>
              <a:chOff x="0" y="0"/>
              <a:chExt cx="20000" cy="20000"/>
            </a:xfrm>
          </p:grpSpPr>
          <p:sp>
            <p:nvSpPr>
              <p:cNvPr id="4152" name="Oval 56"/>
              <p:cNvSpPr>
                <a:spLocks noChangeArrowheads="1"/>
              </p:cNvSpPr>
              <p:nvPr/>
            </p:nvSpPr>
            <p:spPr bwMode="auto">
              <a:xfrm>
                <a:off x="12708" y="4317"/>
                <a:ext cx="7292" cy="705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153" name="Oval 57"/>
              <p:cNvSpPr>
                <a:spLocks noChangeArrowheads="1"/>
              </p:cNvSpPr>
              <p:nvPr/>
            </p:nvSpPr>
            <p:spPr bwMode="auto">
              <a:xfrm>
                <a:off x="0" y="2698"/>
                <a:ext cx="7292" cy="705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154" name="Oval 58"/>
              <p:cNvSpPr>
                <a:spLocks noChangeArrowheads="1"/>
              </p:cNvSpPr>
              <p:nvPr/>
            </p:nvSpPr>
            <p:spPr bwMode="auto">
              <a:xfrm>
                <a:off x="3631" y="2698"/>
                <a:ext cx="12284" cy="14604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155" name="Oval 59"/>
              <p:cNvSpPr>
                <a:spLocks noChangeArrowheads="1"/>
              </p:cNvSpPr>
              <p:nvPr/>
            </p:nvSpPr>
            <p:spPr bwMode="auto">
              <a:xfrm>
                <a:off x="6354" y="0"/>
                <a:ext cx="7292" cy="705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156" name="Oval 60"/>
              <p:cNvSpPr>
                <a:spLocks noChangeArrowheads="1"/>
              </p:cNvSpPr>
              <p:nvPr/>
            </p:nvSpPr>
            <p:spPr bwMode="auto">
              <a:xfrm>
                <a:off x="5446" y="12950"/>
                <a:ext cx="7292" cy="705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4157" name="Group 61"/>
            <p:cNvGrpSpPr>
              <a:grpSpLocks/>
            </p:cNvGrpSpPr>
            <p:nvPr/>
          </p:nvGrpSpPr>
          <p:grpSpPr bwMode="auto">
            <a:xfrm flipH="1">
              <a:off x="2425" y="2363"/>
              <a:ext cx="394" cy="336"/>
              <a:chOff x="0" y="0"/>
              <a:chExt cx="20000" cy="20000"/>
            </a:xfrm>
          </p:grpSpPr>
          <p:sp>
            <p:nvSpPr>
              <p:cNvPr id="4158" name="Oval 62"/>
              <p:cNvSpPr>
                <a:spLocks noChangeArrowheads="1"/>
              </p:cNvSpPr>
              <p:nvPr/>
            </p:nvSpPr>
            <p:spPr bwMode="auto">
              <a:xfrm>
                <a:off x="12708" y="4317"/>
                <a:ext cx="7292" cy="705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159" name="Oval 63"/>
              <p:cNvSpPr>
                <a:spLocks noChangeArrowheads="1"/>
              </p:cNvSpPr>
              <p:nvPr/>
            </p:nvSpPr>
            <p:spPr bwMode="auto">
              <a:xfrm>
                <a:off x="0" y="2698"/>
                <a:ext cx="7292" cy="705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160" name="Oval 64"/>
              <p:cNvSpPr>
                <a:spLocks noChangeArrowheads="1"/>
              </p:cNvSpPr>
              <p:nvPr/>
            </p:nvSpPr>
            <p:spPr bwMode="auto">
              <a:xfrm>
                <a:off x="3631" y="2698"/>
                <a:ext cx="12284" cy="14604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161" name="Oval 65"/>
              <p:cNvSpPr>
                <a:spLocks noChangeArrowheads="1"/>
              </p:cNvSpPr>
              <p:nvPr/>
            </p:nvSpPr>
            <p:spPr bwMode="auto">
              <a:xfrm>
                <a:off x="6354" y="0"/>
                <a:ext cx="7292" cy="705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162" name="Oval 66"/>
              <p:cNvSpPr>
                <a:spLocks noChangeArrowheads="1"/>
              </p:cNvSpPr>
              <p:nvPr/>
            </p:nvSpPr>
            <p:spPr bwMode="auto">
              <a:xfrm>
                <a:off x="5446" y="12950"/>
                <a:ext cx="7292" cy="705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</p:grpSp>
      <p:sp>
        <p:nvSpPr>
          <p:cNvPr id="4166" name="Text Box 70"/>
          <p:cNvSpPr txBox="1">
            <a:spLocks noChangeArrowheads="1"/>
          </p:cNvSpPr>
          <p:nvPr/>
        </p:nvSpPr>
        <p:spPr bwMode="auto">
          <a:xfrm>
            <a:off x="365125" y="273050"/>
            <a:ext cx="8455025" cy="946150"/>
          </a:xfrm>
          <a:prstGeom prst="rect">
            <a:avLst/>
          </a:prstGeom>
          <a:solidFill>
            <a:srgbClr val="3399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fr-FR" sz="2800" b="1">
                <a:solidFill>
                  <a:srgbClr val="FFFF00"/>
                </a:solidFill>
                <a:effectLst/>
              </a:rPr>
              <a:t>Un mélange de molécules de dioxygène et de méthane sort de la cheminée</a:t>
            </a:r>
          </a:p>
        </p:txBody>
      </p:sp>
      <p:sp>
        <p:nvSpPr>
          <p:cNvPr id="4167" name="Rectangle 7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  <p:transition advClick="0" advTm="100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3" name="Group 23"/>
          <p:cNvGrpSpPr>
            <a:grpSpLocks/>
          </p:cNvGrpSpPr>
          <p:nvPr/>
        </p:nvGrpSpPr>
        <p:grpSpPr bwMode="auto">
          <a:xfrm>
            <a:off x="4471988" y="1958975"/>
            <a:ext cx="698500" cy="887413"/>
            <a:chOff x="2817" y="1234"/>
            <a:chExt cx="440" cy="559"/>
          </a:xfrm>
        </p:grpSpPr>
        <p:grpSp>
          <p:nvGrpSpPr>
            <p:cNvPr id="10251" name="Group 11"/>
            <p:cNvGrpSpPr>
              <a:grpSpLocks/>
            </p:cNvGrpSpPr>
            <p:nvPr/>
          </p:nvGrpSpPr>
          <p:grpSpPr bwMode="auto">
            <a:xfrm>
              <a:off x="2817" y="1234"/>
              <a:ext cx="231" cy="236"/>
              <a:chOff x="1122" y="1249"/>
              <a:chExt cx="231" cy="236"/>
            </a:xfrm>
          </p:grpSpPr>
          <p:sp>
            <p:nvSpPr>
              <p:cNvPr id="10252" name="Oval 12"/>
              <p:cNvSpPr>
                <a:spLocks noChangeArrowheads="1"/>
              </p:cNvSpPr>
              <p:nvPr/>
            </p:nvSpPr>
            <p:spPr bwMode="auto">
              <a:xfrm rot="-2887927">
                <a:off x="1121" y="1332"/>
                <a:ext cx="154" cy="152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253" name="Rectangle 13"/>
              <p:cNvSpPr>
                <a:spLocks noChangeArrowheads="1"/>
              </p:cNvSpPr>
              <p:nvPr/>
            </p:nvSpPr>
            <p:spPr bwMode="auto">
              <a:xfrm rot="-2887927">
                <a:off x="1232" y="1291"/>
                <a:ext cx="48" cy="122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254" name="Oval 14"/>
              <p:cNvSpPr>
                <a:spLocks noChangeArrowheads="1"/>
              </p:cNvSpPr>
              <p:nvPr/>
            </p:nvSpPr>
            <p:spPr bwMode="auto">
              <a:xfrm rot="-2887927">
                <a:off x="1202" y="1249"/>
                <a:ext cx="152" cy="151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255" name="Rectangle 15"/>
              <p:cNvSpPr>
                <a:spLocks noChangeArrowheads="1"/>
              </p:cNvSpPr>
              <p:nvPr/>
            </p:nvSpPr>
            <p:spPr bwMode="auto">
              <a:xfrm rot="-2887927">
                <a:off x="1199" y="1318"/>
                <a:ext cx="77" cy="104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10256" name="Group 16"/>
            <p:cNvGrpSpPr>
              <a:grpSpLocks/>
            </p:cNvGrpSpPr>
            <p:nvPr/>
          </p:nvGrpSpPr>
          <p:grpSpPr bwMode="auto">
            <a:xfrm>
              <a:off x="2994" y="1637"/>
              <a:ext cx="263" cy="156"/>
              <a:chOff x="8610" y="7390"/>
              <a:chExt cx="348" cy="206"/>
            </a:xfrm>
          </p:grpSpPr>
          <p:sp>
            <p:nvSpPr>
              <p:cNvPr id="10257" name="Oval 17"/>
              <p:cNvSpPr>
                <a:spLocks noChangeArrowheads="1"/>
              </p:cNvSpPr>
              <p:nvPr/>
            </p:nvSpPr>
            <p:spPr bwMode="auto">
              <a:xfrm>
                <a:off x="8610" y="7390"/>
                <a:ext cx="202" cy="202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258" name="Rectangle 18"/>
              <p:cNvSpPr>
                <a:spLocks noChangeArrowheads="1"/>
              </p:cNvSpPr>
              <p:nvPr/>
            </p:nvSpPr>
            <p:spPr bwMode="auto">
              <a:xfrm>
                <a:off x="8783" y="7419"/>
                <a:ext cx="65" cy="161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259" name="Oval 19"/>
              <p:cNvSpPr>
                <a:spLocks noChangeArrowheads="1"/>
              </p:cNvSpPr>
              <p:nvPr/>
            </p:nvSpPr>
            <p:spPr bwMode="auto">
              <a:xfrm>
                <a:off x="8756" y="7394"/>
                <a:ext cx="202" cy="202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260" name="Rectangle 20"/>
              <p:cNvSpPr>
                <a:spLocks noChangeArrowheads="1"/>
              </p:cNvSpPr>
              <p:nvPr/>
            </p:nvSpPr>
            <p:spPr bwMode="auto">
              <a:xfrm>
                <a:off x="8733" y="7429"/>
                <a:ext cx="101" cy="135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</p:grpSp>
      </p:grpSp>
      <p:grpSp>
        <p:nvGrpSpPr>
          <p:cNvPr id="10264" name="Group 24"/>
          <p:cNvGrpSpPr>
            <a:grpSpLocks/>
          </p:cNvGrpSpPr>
          <p:nvPr/>
        </p:nvGrpSpPr>
        <p:grpSpPr bwMode="auto">
          <a:xfrm flipH="1">
            <a:off x="3181350" y="3244850"/>
            <a:ext cx="698500" cy="887413"/>
            <a:chOff x="2817" y="1234"/>
            <a:chExt cx="440" cy="559"/>
          </a:xfrm>
        </p:grpSpPr>
        <p:grpSp>
          <p:nvGrpSpPr>
            <p:cNvPr id="10265" name="Group 25"/>
            <p:cNvGrpSpPr>
              <a:grpSpLocks/>
            </p:cNvGrpSpPr>
            <p:nvPr/>
          </p:nvGrpSpPr>
          <p:grpSpPr bwMode="auto">
            <a:xfrm>
              <a:off x="2817" y="1234"/>
              <a:ext cx="231" cy="236"/>
              <a:chOff x="1122" y="1249"/>
              <a:chExt cx="231" cy="236"/>
            </a:xfrm>
          </p:grpSpPr>
          <p:sp>
            <p:nvSpPr>
              <p:cNvPr id="10266" name="Oval 26"/>
              <p:cNvSpPr>
                <a:spLocks noChangeArrowheads="1"/>
              </p:cNvSpPr>
              <p:nvPr/>
            </p:nvSpPr>
            <p:spPr bwMode="auto">
              <a:xfrm rot="-2887927">
                <a:off x="1121" y="1332"/>
                <a:ext cx="154" cy="152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267" name="Rectangle 27"/>
              <p:cNvSpPr>
                <a:spLocks noChangeArrowheads="1"/>
              </p:cNvSpPr>
              <p:nvPr/>
            </p:nvSpPr>
            <p:spPr bwMode="auto">
              <a:xfrm rot="-2887927">
                <a:off x="1232" y="1291"/>
                <a:ext cx="48" cy="122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268" name="Oval 28"/>
              <p:cNvSpPr>
                <a:spLocks noChangeArrowheads="1"/>
              </p:cNvSpPr>
              <p:nvPr/>
            </p:nvSpPr>
            <p:spPr bwMode="auto">
              <a:xfrm rot="-2887927">
                <a:off x="1202" y="1249"/>
                <a:ext cx="152" cy="151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269" name="Rectangle 29"/>
              <p:cNvSpPr>
                <a:spLocks noChangeArrowheads="1"/>
              </p:cNvSpPr>
              <p:nvPr/>
            </p:nvSpPr>
            <p:spPr bwMode="auto">
              <a:xfrm rot="-2887927">
                <a:off x="1199" y="1318"/>
                <a:ext cx="77" cy="104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10270" name="Group 30"/>
            <p:cNvGrpSpPr>
              <a:grpSpLocks/>
            </p:cNvGrpSpPr>
            <p:nvPr/>
          </p:nvGrpSpPr>
          <p:grpSpPr bwMode="auto">
            <a:xfrm>
              <a:off x="2994" y="1637"/>
              <a:ext cx="263" cy="156"/>
              <a:chOff x="8610" y="7390"/>
              <a:chExt cx="348" cy="206"/>
            </a:xfrm>
          </p:grpSpPr>
          <p:sp>
            <p:nvSpPr>
              <p:cNvPr id="10271" name="Oval 31"/>
              <p:cNvSpPr>
                <a:spLocks noChangeArrowheads="1"/>
              </p:cNvSpPr>
              <p:nvPr/>
            </p:nvSpPr>
            <p:spPr bwMode="auto">
              <a:xfrm>
                <a:off x="8610" y="7390"/>
                <a:ext cx="202" cy="202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272" name="Rectangle 32"/>
              <p:cNvSpPr>
                <a:spLocks noChangeArrowheads="1"/>
              </p:cNvSpPr>
              <p:nvPr/>
            </p:nvSpPr>
            <p:spPr bwMode="auto">
              <a:xfrm>
                <a:off x="8783" y="7419"/>
                <a:ext cx="65" cy="161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273" name="Oval 33"/>
              <p:cNvSpPr>
                <a:spLocks noChangeArrowheads="1"/>
              </p:cNvSpPr>
              <p:nvPr/>
            </p:nvSpPr>
            <p:spPr bwMode="auto">
              <a:xfrm>
                <a:off x="8756" y="7394"/>
                <a:ext cx="202" cy="202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274" name="Rectangle 34"/>
              <p:cNvSpPr>
                <a:spLocks noChangeArrowheads="1"/>
              </p:cNvSpPr>
              <p:nvPr/>
            </p:nvSpPr>
            <p:spPr bwMode="auto">
              <a:xfrm>
                <a:off x="8733" y="7429"/>
                <a:ext cx="101" cy="135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</p:grpSp>
      </p:grpSp>
      <p:grpSp>
        <p:nvGrpSpPr>
          <p:cNvPr id="10276" name="Group 36"/>
          <p:cNvGrpSpPr>
            <a:grpSpLocks/>
          </p:cNvGrpSpPr>
          <p:nvPr/>
        </p:nvGrpSpPr>
        <p:grpSpPr bwMode="auto">
          <a:xfrm>
            <a:off x="3849688" y="2620963"/>
            <a:ext cx="669925" cy="1809750"/>
            <a:chOff x="2425" y="1559"/>
            <a:chExt cx="422" cy="1140"/>
          </a:xfrm>
        </p:grpSpPr>
        <p:grpSp>
          <p:nvGrpSpPr>
            <p:cNvPr id="10277" name="Group 37"/>
            <p:cNvGrpSpPr>
              <a:grpSpLocks/>
            </p:cNvGrpSpPr>
            <p:nvPr/>
          </p:nvGrpSpPr>
          <p:grpSpPr bwMode="auto">
            <a:xfrm>
              <a:off x="2453" y="1559"/>
              <a:ext cx="394" cy="336"/>
              <a:chOff x="0" y="0"/>
              <a:chExt cx="20000" cy="20000"/>
            </a:xfrm>
          </p:grpSpPr>
          <p:sp>
            <p:nvSpPr>
              <p:cNvPr id="10278" name="Oval 38"/>
              <p:cNvSpPr>
                <a:spLocks noChangeArrowheads="1"/>
              </p:cNvSpPr>
              <p:nvPr/>
            </p:nvSpPr>
            <p:spPr bwMode="auto">
              <a:xfrm>
                <a:off x="12708" y="4317"/>
                <a:ext cx="7292" cy="705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279" name="Oval 39"/>
              <p:cNvSpPr>
                <a:spLocks noChangeArrowheads="1"/>
              </p:cNvSpPr>
              <p:nvPr/>
            </p:nvSpPr>
            <p:spPr bwMode="auto">
              <a:xfrm>
                <a:off x="0" y="2698"/>
                <a:ext cx="7292" cy="705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280" name="Oval 40"/>
              <p:cNvSpPr>
                <a:spLocks noChangeArrowheads="1"/>
              </p:cNvSpPr>
              <p:nvPr/>
            </p:nvSpPr>
            <p:spPr bwMode="auto">
              <a:xfrm>
                <a:off x="3631" y="2698"/>
                <a:ext cx="12284" cy="14604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281" name="Oval 41"/>
              <p:cNvSpPr>
                <a:spLocks noChangeArrowheads="1"/>
              </p:cNvSpPr>
              <p:nvPr/>
            </p:nvSpPr>
            <p:spPr bwMode="auto">
              <a:xfrm>
                <a:off x="6354" y="0"/>
                <a:ext cx="7292" cy="705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282" name="Oval 42"/>
              <p:cNvSpPr>
                <a:spLocks noChangeArrowheads="1"/>
              </p:cNvSpPr>
              <p:nvPr/>
            </p:nvSpPr>
            <p:spPr bwMode="auto">
              <a:xfrm>
                <a:off x="5446" y="12950"/>
                <a:ext cx="7292" cy="705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10283" name="Group 43"/>
            <p:cNvGrpSpPr>
              <a:grpSpLocks/>
            </p:cNvGrpSpPr>
            <p:nvPr/>
          </p:nvGrpSpPr>
          <p:grpSpPr bwMode="auto">
            <a:xfrm flipH="1">
              <a:off x="2425" y="2363"/>
              <a:ext cx="394" cy="336"/>
              <a:chOff x="0" y="0"/>
              <a:chExt cx="20000" cy="20000"/>
            </a:xfrm>
          </p:grpSpPr>
          <p:sp>
            <p:nvSpPr>
              <p:cNvPr id="10284" name="Oval 44"/>
              <p:cNvSpPr>
                <a:spLocks noChangeArrowheads="1"/>
              </p:cNvSpPr>
              <p:nvPr/>
            </p:nvSpPr>
            <p:spPr bwMode="auto">
              <a:xfrm>
                <a:off x="12708" y="4317"/>
                <a:ext cx="7292" cy="705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285" name="Oval 45"/>
              <p:cNvSpPr>
                <a:spLocks noChangeArrowheads="1"/>
              </p:cNvSpPr>
              <p:nvPr/>
            </p:nvSpPr>
            <p:spPr bwMode="auto">
              <a:xfrm>
                <a:off x="0" y="2698"/>
                <a:ext cx="7292" cy="705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286" name="Oval 46"/>
              <p:cNvSpPr>
                <a:spLocks noChangeArrowheads="1"/>
              </p:cNvSpPr>
              <p:nvPr/>
            </p:nvSpPr>
            <p:spPr bwMode="auto">
              <a:xfrm>
                <a:off x="3631" y="2698"/>
                <a:ext cx="12284" cy="14604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287" name="Oval 47"/>
              <p:cNvSpPr>
                <a:spLocks noChangeArrowheads="1"/>
              </p:cNvSpPr>
              <p:nvPr/>
            </p:nvSpPr>
            <p:spPr bwMode="auto">
              <a:xfrm>
                <a:off x="6354" y="0"/>
                <a:ext cx="7292" cy="705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288" name="Oval 48"/>
              <p:cNvSpPr>
                <a:spLocks noChangeArrowheads="1"/>
              </p:cNvSpPr>
              <p:nvPr/>
            </p:nvSpPr>
            <p:spPr bwMode="auto">
              <a:xfrm>
                <a:off x="5446" y="12950"/>
                <a:ext cx="7292" cy="705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</p:grpSp>
      <p:sp>
        <p:nvSpPr>
          <p:cNvPr id="10291" name="Text Box 51"/>
          <p:cNvSpPr txBox="1">
            <a:spLocks noChangeArrowheads="1"/>
          </p:cNvSpPr>
          <p:nvPr/>
        </p:nvSpPr>
        <p:spPr bwMode="auto">
          <a:xfrm>
            <a:off x="365125" y="273050"/>
            <a:ext cx="8455025" cy="946150"/>
          </a:xfrm>
          <a:prstGeom prst="rect">
            <a:avLst/>
          </a:prstGeom>
          <a:solidFill>
            <a:srgbClr val="3399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fr-FR" sz="2800" b="1">
                <a:solidFill>
                  <a:srgbClr val="FFFF00"/>
                </a:solidFill>
                <a:effectLst/>
              </a:rPr>
              <a:t>Un mélange de molécules de dioxygène et de méthane sort de la cheminée</a:t>
            </a:r>
          </a:p>
        </p:txBody>
      </p:sp>
    </p:spTree>
  </p:cSld>
  <p:clrMapOvr>
    <a:masterClrMapping/>
  </p:clrMapOvr>
  <p:transition advClick="0" advTm="100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35" name="Group 23"/>
          <p:cNvGrpSpPr>
            <a:grpSpLocks/>
          </p:cNvGrpSpPr>
          <p:nvPr/>
        </p:nvGrpSpPr>
        <p:grpSpPr bwMode="auto">
          <a:xfrm>
            <a:off x="4400550" y="2030413"/>
            <a:ext cx="698500" cy="815975"/>
            <a:chOff x="2772" y="1279"/>
            <a:chExt cx="440" cy="514"/>
          </a:xfrm>
        </p:grpSpPr>
        <p:grpSp>
          <p:nvGrpSpPr>
            <p:cNvPr id="13323" name="Group 11"/>
            <p:cNvGrpSpPr>
              <a:grpSpLocks/>
            </p:cNvGrpSpPr>
            <p:nvPr/>
          </p:nvGrpSpPr>
          <p:grpSpPr bwMode="auto">
            <a:xfrm>
              <a:off x="2772" y="1279"/>
              <a:ext cx="231" cy="236"/>
              <a:chOff x="1122" y="1249"/>
              <a:chExt cx="231" cy="236"/>
            </a:xfrm>
          </p:grpSpPr>
          <p:sp>
            <p:nvSpPr>
              <p:cNvPr id="13324" name="Oval 12"/>
              <p:cNvSpPr>
                <a:spLocks noChangeArrowheads="1"/>
              </p:cNvSpPr>
              <p:nvPr/>
            </p:nvSpPr>
            <p:spPr bwMode="auto">
              <a:xfrm rot="-2887927">
                <a:off x="1121" y="1332"/>
                <a:ext cx="154" cy="152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325" name="Rectangle 13"/>
              <p:cNvSpPr>
                <a:spLocks noChangeArrowheads="1"/>
              </p:cNvSpPr>
              <p:nvPr/>
            </p:nvSpPr>
            <p:spPr bwMode="auto">
              <a:xfrm rot="-2887927">
                <a:off x="1232" y="1291"/>
                <a:ext cx="48" cy="122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326" name="Oval 14"/>
              <p:cNvSpPr>
                <a:spLocks noChangeArrowheads="1"/>
              </p:cNvSpPr>
              <p:nvPr/>
            </p:nvSpPr>
            <p:spPr bwMode="auto">
              <a:xfrm rot="-2887927">
                <a:off x="1202" y="1249"/>
                <a:ext cx="152" cy="151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327" name="Rectangle 15"/>
              <p:cNvSpPr>
                <a:spLocks noChangeArrowheads="1"/>
              </p:cNvSpPr>
              <p:nvPr/>
            </p:nvSpPr>
            <p:spPr bwMode="auto">
              <a:xfrm rot="-2887927">
                <a:off x="1199" y="1318"/>
                <a:ext cx="77" cy="104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13328" name="Group 16"/>
            <p:cNvGrpSpPr>
              <a:grpSpLocks/>
            </p:cNvGrpSpPr>
            <p:nvPr/>
          </p:nvGrpSpPr>
          <p:grpSpPr bwMode="auto">
            <a:xfrm>
              <a:off x="2949" y="1637"/>
              <a:ext cx="263" cy="156"/>
              <a:chOff x="8610" y="7390"/>
              <a:chExt cx="348" cy="206"/>
            </a:xfrm>
          </p:grpSpPr>
          <p:sp>
            <p:nvSpPr>
              <p:cNvPr id="13329" name="Oval 17"/>
              <p:cNvSpPr>
                <a:spLocks noChangeArrowheads="1"/>
              </p:cNvSpPr>
              <p:nvPr/>
            </p:nvSpPr>
            <p:spPr bwMode="auto">
              <a:xfrm>
                <a:off x="8610" y="7390"/>
                <a:ext cx="202" cy="202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330" name="Rectangle 18"/>
              <p:cNvSpPr>
                <a:spLocks noChangeArrowheads="1"/>
              </p:cNvSpPr>
              <p:nvPr/>
            </p:nvSpPr>
            <p:spPr bwMode="auto">
              <a:xfrm>
                <a:off x="8783" y="7419"/>
                <a:ext cx="65" cy="161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331" name="Oval 19"/>
              <p:cNvSpPr>
                <a:spLocks noChangeArrowheads="1"/>
              </p:cNvSpPr>
              <p:nvPr/>
            </p:nvSpPr>
            <p:spPr bwMode="auto">
              <a:xfrm>
                <a:off x="8756" y="7394"/>
                <a:ext cx="202" cy="202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332" name="Rectangle 20"/>
              <p:cNvSpPr>
                <a:spLocks noChangeArrowheads="1"/>
              </p:cNvSpPr>
              <p:nvPr/>
            </p:nvSpPr>
            <p:spPr bwMode="auto">
              <a:xfrm>
                <a:off x="8733" y="7429"/>
                <a:ext cx="101" cy="135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</p:grpSp>
      </p:grpSp>
      <p:grpSp>
        <p:nvGrpSpPr>
          <p:cNvPr id="13336" name="Group 24"/>
          <p:cNvGrpSpPr>
            <a:grpSpLocks/>
          </p:cNvGrpSpPr>
          <p:nvPr/>
        </p:nvGrpSpPr>
        <p:grpSpPr bwMode="auto">
          <a:xfrm flipH="1">
            <a:off x="3238500" y="3311525"/>
            <a:ext cx="698500" cy="815975"/>
            <a:chOff x="2772" y="1279"/>
            <a:chExt cx="440" cy="514"/>
          </a:xfrm>
        </p:grpSpPr>
        <p:grpSp>
          <p:nvGrpSpPr>
            <p:cNvPr id="13337" name="Group 25"/>
            <p:cNvGrpSpPr>
              <a:grpSpLocks/>
            </p:cNvGrpSpPr>
            <p:nvPr/>
          </p:nvGrpSpPr>
          <p:grpSpPr bwMode="auto">
            <a:xfrm>
              <a:off x="2772" y="1279"/>
              <a:ext cx="231" cy="236"/>
              <a:chOff x="1122" y="1249"/>
              <a:chExt cx="231" cy="236"/>
            </a:xfrm>
          </p:grpSpPr>
          <p:sp>
            <p:nvSpPr>
              <p:cNvPr id="13338" name="Oval 26"/>
              <p:cNvSpPr>
                <a:spLocks noChangeArrowheads="1"/>
              </p:cNvSpPr>
              <p:nvPr/>
            </p:nvSpPr>
            <p:spPr bwMode="auto">
              <a:xfrm rot="-2887927">
                <a:off x="1121" y="1332"/>
                <a:ext cx="154" cy="152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339" name="Rectangle 27"/>
              <p:cNvSpPr>
                <a:spLocks noChangeArrowheads="1"/>
              </p:cNvSpPr>
              <p:nvPr/>
            </p:nvSpPr>
            <p:spPr bwMode="auto">
              <a:xfrm rot="-2887927">
                <a:off x="1232" y="1291"/>
                <a:ext cx="48" cy="122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340" name="Oval 28"/>
              <p:cNvSpPr>
                <a:spLocks noChangeArrowheads="1"/>
              </p:cNvSpPr>
              <p:nvPr/>
            </p:nvSpPr>
            <p:spPr bwMode="auto">
              <a:xfrm rot="-2887927">
                <a:off x="1202" y="1249"/>
                <a:ext cx="152" cy="151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341" name="Rectangle 29"/>
              <p:cNvSpPr>
                <a:spLocks noChangeArrowheads="1"/>
              </p:cNvSpPr>
              <p:nvPr/>
            </p:nvSpPr>
            <p:spPr bwMode="auto">
              <a:xfrm rot="-2887927">
                <a:off x="1199" y="1318"/>
                <a:ext cx="77" cy="104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13342" name="Group 30"/>
            <p:cNvGrpSpPr>
              <a:grpSpLocks/>
            </p:cNvGrpSpPr>
            <p:nvPr/>
          </p:nvGrpSpPr>
          <p:grpSpPr bwMode="auto">
            <a:xfrm>
              <a:off x="2949" y="1637"/>
              <a:ext cx="263" cy="156"/>
              <a:chOff x="8610" y="7390"/>
              <a:chExt cx="348" cy="206"/>
            </a:xfrm>
          </p:grpSpPr>
          <p:sp>
            <p:nvSpPr>
              <p:cNvPr id="13343" name="Oval 31"/>
              <p:cNvSpPr>
                <a:spLocks noChangeArrowheads="1"/>
              </p:cNvSpPr>
              <p:nvPr/>
            </p:nvSpPr>
            <p:spPr bwMode="auto">
              <a:xfrm>
                <a:off x="8610" y="7390"/>
                <a:ext cx="202" cy="202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344" name="Rectangle 32"/>
              <p:cNvSpPr>
                <a:spLocks noChangeArrowheads="1"/>
              </p:cNvSpPr>
              <p:nvPr/>
            </p:nvSpPr>
            <p:spPr bwMode="auto">
              <a:xfrm>
                <a:off x="8783" y="7419"/>
                <a:ext cx="65" cy="161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345" name="Oval 33"/>
              <p:cNvSpPr>
                <a:spLocks noChangeArrowheads="1"/>
              </p:cNvSpPr>
              <p:nvPr/>
            </p:nvSpPr>
            <p:spPr bwMode="auto">
              <a:xfrm>
                <a:off x="8756" y="7394"/>
                <a:ext cx="202" cy="202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346" name="Rectangle 34"/>
              <p:cNvSpPr>
                <a:spLocks noChangeArrowheads="1"/>
              </p:cNvSpPr>
              <p:nvPr/>
            </p:nvSpPr>
            <p:spPr bwMode="auto">
              <a:xfrm>
                <a:off x="8733" y="7429"/>
                <a:ext cx="101" cy="135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</p:grpSp>
      </p:grpSp>
      <p:grpSp>
        <p:nvGrpSpPr>
          <p:cNvPr id="13348" name="Group 36"/>
          <p:cNvGrpSpPr>
            <a:grpSpLocks/>
          </p:cNvGrpSpPr>
          <p:nvPr/>
        </p:nvGrpSpPr>
        <p:grpSpPr bwMode="auto">
          <a:xfrm>
            <a:off x="3849688" y="2563813"/>
            <a:ext cx="669925" cy="1809750"/>
            <a:chOff x="2425" y="1559"/>
            <a:chExt cx="422" cy="1140"/>
          </a:xfrm>
        </p:grpSpPr>
        <p:grpSp>
          <p:nvGrpSpPr>
            <p:cNvPr id="13349" name="Group 37"/>
            <p:cNvGrpSpPr>
              <a:grpSpLocks/>
            </p:cNvGrpSpPr>
            <p:nvPr/>
          </p:nvGrpSpPr>
          <p:grpSpPr bwMode="auto">
            <a:xfrm>
              <a:off x="2453" y="1559"/>
              <a:ext cx="394" cy="336"/>
              <a:chOff x="0" y="0"/>
              <a:chExt cx="20000" cy="20000"/>
            </a:xfrm>
          </p:grpSpPr>
          <p:sp>
            <p:nvSpPr>
              <p:cNvPr id="13350" name="Oval 38"/>
              <p:cNvSpPr>
                <a:spLocks noChangeArrowheads="1"/>
              </p:cNvSpPr>
              <p:nvPr/>
            </p:nvSpPr>
            <p:spPr bwMode="auto">
              <a:xfrm>
                <a:off x="12708" y="4317"/>
                <a:ext cx="7292" cy="705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351" name="Oval 39"/>
              <p:cNvSpPr>
                <a:spLocks noChangeArrowheads="1"/>
              </p:cNvSpPr>
              <p:nvPr/>
            </p:nvSpPr>
            <p:spPr bwMode="auto">
              <a:xfrm>
                <a:off x="0" y="2698"/>
                <a:ext cx="7292" cy="705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352" name="Oval 40"/>
              <p:cNvSpPr>
                <a:spLocks noChangeArrowheads="1"/>
              </p:cNvSpPr>
              <p:nvPr/>
            </p:nvSpPr>
            <p:spPr bwMode="auto">
              <a:xfrm>
                <a:off x="3631" y="2698"/>
                <a:ext cx="12284" cy="14604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353" name="Oval 41"/>
              <p:cNvSpPr>
                <a:spLocks noChangeArrowheads="1"/>
              </p:cNvSpPr>
              <p:nvPr/>
            </p:nvSpPr>
            <p:spPr bwMode="auto">
              <a:xfrm>
                <a:off x="6354" y="0"/>
                <a:ext cx="7292" cy="705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354" name="Oval 42"/>
              <p:cNvSpPr>
                <a:spLocks noChangeArrowheads="1"/>
              </p:cNvSpPr>
              <p:nvPr/>
            </p:nvSpPr>
            <p:spPr bwMode="auto">
              <a:xfrm>
                <a:off x="5446" y="12950"/>
                <a:ext cx="7292" cy="705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13355" name="Group 43"/>
            <p:cNvGrpSpPr>
              <a:grpSpLocks/>
            </p:cNvGrpSpPr>
            <p:nvPr/>
          </p:nvGrpSpPr>
          <p:grpSpPr bwMode="auto">
            <a:xfrm flipH="1">
              <a:off x="2425" y="2363"/>
              <a:ext cx="394" cy="336"/>
              <a:chOff x="0" y="0"/>
              <a:chExt cx="20000" cy="20000"/>
            </a:xfrm>
          </p:grpSpPr>
          <p:sp>
            <p:nvSpPr>
              <p:cNvPr id="13356" name="Oval 44"/>
              <p:cNvSpPr>
                <a:spLocks noChangeArrowheads="1"/>
              </p:cNvSpPr>
              <p:nvPr/>
            </p:nvSpPr>
            <p:spPr bwMode="auto">
              <a:xfrm>
                <a:off x="12708" y="4317"/>
                <a:ext cx="7292" cy="705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357" name="Oval 45"/>
              <p:cNvSpPr>
                <a:spLocks noChangeArrowheads="1"/>
              </p:cNvSpPr>
              <p:nvPr/>
            </p:nvSpPr>
            <p:spPr bwMode="auto">
              <a:xfrm>
                <a:off x="0" y="2698"/>
                <a:ext cx="7292" cy="705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358" name="Oval 46"/>
              <p:cNvSpPr>
                <a:spLocks noChangeArrowheads="1"/>
              </p:cNvSpPr>
              <p:nvPr/>
            </p:nvSpPr>
            <p:spPr bwMode="auto">
              <a:xfrm>
                <a:off x="3631" y="2698"/>
                <a:ext cx="12284" cy="14604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359" name="Oval 47"/>
              <p:cNvSpPr>
                <a:spLocks noChangeArrowheads="1"/>
              </p:cNvSpPr>
              <p:nvPr/>
            </p:nvSpPr>
            <p:spPr bwMode="auto">
              <a:xfrm>
                <a:off x="6354" y="0"/>
                <a:ext cx="7292" cy="705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360" name="Oval 48"/>
              <p:cNvSpPr>
                <a:spLocks noChangeArrowheads="1"/>
              </p:cNvSpPr>
              <p:nvPr/>
            </p:nvSpPr>
            <p:spPr bwMode="auto">
              <a:xfrm>
                <a:off x="5446" y="12950"/>
                <a:ext cx="7292" cy="705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</p:grpSp>
      <p:sp>
        <p:nvSpPr>
          <p:cNvPr id="13363" name="Text Box 51"/>
          <p:cNvSpPr txBox="1">
            <a:spLocks noChangeArrowheads="1"/>
          </p:cNvSpPr>
          <p:nvPr/>
        </p:nvSpPr>
        <p:spPr bwMode="auto">
          <a:xfrm>
            <a:off x="365125" y="273050"/>
            <a:ext cx="8455025" cy="946150"/>
          </a:xfrm>
          <a:prstGeom prst="rect">
            <a:avLst/>
          </a:prstGeom>
          <a:solidFill>
            <a:srgbClr val="3399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fr-FR" sz="2800" b="1">
                <a:solidFill>
                  <a:srgbClr val="FFFF00"/>
                </a:solidFill>
                <a:effectLst/>
              </a:rPr>
              <a:t>Un mélange de molécules de dioxygène et de méthane sort de la cheminée</a:t>
            </a:r>
          </a:p>
        </p:txBody>
      </p:sp>
    </p:spTree>
  </p:cSld>
  <p:clrMapOvr>
    <a:masterClrMapping/>
  </p:clrMapOvr>
  <p:transition advClick="0" advTm="100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407" name="Group 23"/>
          <p:cNvGrpSpPr>
            <a:grpSpLocks/>
          </p:cNvGrpSpPr>
          <p:nvPr/>
        </p:nvGrpSpPr>
        <p:grpSpPr bwMode="auto">
          <a:xfrm>
            <a:off x="4329113" y="2101850"/>
            <a:ext cx="698500" cy="744538"/>
            <a:chOff x="2727" y="1324"/>
            <a:chExt cx="440" cy="469"/>
          </a:xfrm>
        </p:grpSpPr>
        <p:grpSp>
          <p:nvGrpSpPr>
            <p:cNvPr id="16395" name="Group 11"/>
            <p:cNvGrpSpPr>
              <a:grpSpLocks/>
            </p:cNvGrpSpPr>
            <p:nvPr/>
          </p:nvGrpSpPr>
          <p:grpSpPr bwMode="auto">
            <a:xfrm>
              <a:off x="2727" y="1324"/>
              <a:ext cx="231" cy="236"/>
              <a:chOff x="1122" y="1249"/>
              <a:chExt cx="231" cy="236"/>
            </a:xfrm>
          </p:grpSpPr>
          <p:sp>
            <p:nvSpPr>
              <p:cNvPr id="16396" name="Oval 12"/>
              <p:cNvSpPr>
                <a:spLocks noChangeArrowheads="1"/>
              </p:cNvSpPr>
              <p:nvPr/>
            </p:nvSpPr>
            <p:spPr bwMode="auto">
              <a:xfrm rot="-2887927">
                <a:off x="1121" y="1332"/>
                <a:ext cx="154" cy="152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397" name="Rectangle 13"/>
              <p:cNvSpPr>
                <a:spLocks noChangeArrowheads="1"/>
              </p:cNvSpPr>
              <p:nvPr/>
            </p:nvSpPr>
            <p:spPr bwMode="auto">
              <a:xfrm rot="-2887927">
                <a:off x="1232" y="1291"/>
                <a:ext cx="48" cy="122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398" name="Oval 14"/>
              <p:cNvSpPr>
                <a:spLocks noChangeArrowheads="1"/>
              </p:cNvSpPr>
              <p:nvPr/>
            </p:nvSpPr>
            <p:spPr bwMode="auto">
              <a:xfrm rot="-2887927">
                <a:off x="1202" y="1249"/>
                <a:ext cx="152" cy="151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399" name="Rectangle 15"/>
              <p:cNvSpPr>
                <a:spLocks noChangeArrowheads="1"/>
              </p:cNvSpPr>
              <p:nvPr/>
            </p:nvSpPr>
            <p:spPr bwMode="auto">
              <a:xfrm rot="-2887927">
                <a:off x="1199" y="1318"/>
                <a:ext cx="77" cy="104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16400" name="Group 16"/>
            <p:cNvGrpSpPr>
              <a:grpSpLocks/>
            </p:cNvGrpSpPr>
            <p:nvPr/>
          </p:nvGrpSpPr>
          <p:grpSpPr bwMode="auto">
            <a:xfrm>
              <a:off x="2904" y="1637"/>
              <a:ext cx="263" cy="156"/>
              <a:chOff x="8610" y="7390"/>
              <a:chExt cx="348" cy="206"/>
            </a:xfrm>
          </p:grpSpPr>
          <p:sp>
            <p:nvSpPr>
              <p:cNvPr id="16401" name="Oval 17"/>
              <p:cNvSpPr>
                <a:spLocks noChangeArrowheads="1"/>
              </p:cNvSpPr>
              <p:nvPr/>
            </p:nvSpPr>
            <p:spPr bwMode="auto">
              <a:xfrm>
                <a:off x="8610" y="7390"/>
                <a:ext cx="202" cy="202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402" name="Rectangle 18"/>
              <p:cNvSpPr>
                <a:spLocks noChangeArrowheads="1"/>
              </p:cNvSpPr>
              <p:nvPr/>
            </p:nvSpPr>
            <p:spPr bwMode="auto">
              <a:xfrm>
                <a:off x="8783" y="7419"/>
                <a:ext cx="65" cy="161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403" name="Oval 19"/>
              <p:cNvSpPr>
                <a:spLocks noChangeArrowheads="1"/>
              </p:cNvSpPr>
              <p:nvPr/>
            </p:nvSpPr>
            <p:spPr bwMode="auto">
              <a:xfrm>
                <a:off x="8756" y="7394"/>
                <a:ext cx="202" cy="202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404" name="Rectangle 20"/>
              <p:cNvSpPr>
                <a:spLocks noChangeArrowheads="1"/>
              </p:cNvSpPr>
              <p:nvPr/>
            </p:nvSpPr>
            <p:spPr bwMode="auto">
              <a:xfrm>
                <a:off x="8733" y="7429"/>
                <a:ext cx="101" cy="135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</p:grpSp>
      </p:grpSp>
      <p:grpSp>
        <p:nvGrpSpPr>
          <p:cNvPr id="16408" name="Group 24"/>
          <p:cNvGrpSpPr>
            <a:grpSpLocks/>
          </p:cNvGrpSpPr>
          <p:nvPr/>
        </p:nvGrpSpPr>
        <p:grpSpPr bwMode="auto">
          <a:xfrm flipH="1">
            <a:off x="3348038" y="3382963"/>
            <a:ext cx="698500" cy="744537"/>
            <a:chOff x="2727" y="1324"/>
            <a:chExt cx="440" cy="469"/>
          </a:xfrm>
        </p:grpSpPr>
        <p:grpSp>
          <p:nvGrpSpPr>
            <p:cNvPr id="16409" name="Group 25"/>
            <p:cNvGrpSpPr>
              <a:grpSpLocks/>
            </p:cNvGrpSpPr>
            <p:nvPr/>
          </p:nvGrpSpPr>
          <p:grpSpPr bwMode="auto">
            <a:xfrm>
              <a:off x="2727" y="1324"/>
              <a:ext cx="231" cy="236"/>
              <a:chOff x="1122" y="1249"/>
              <a:chExt cx="231" cy="236"/>
            </a:xfrm>
          </p:grpSpPr>
          <p:sp>
            <p:nvSpPr>
              <p:cNvPr id="16410" name="Oval 26"/>
              <p:cNvSpPr>
                <a:spLocks noChangeArrowheads="1"/>
              </p:cNvSpPr>
              <p:nvPr/>
            </p:nvSpPr>
            <p:spPr bwMode="auto">
              <a:xfrm rot="-2887927">
                <a:off x="1121" y="1332"/>
                <a:ext cx="154" cy="152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411" name="Rectangle 27"/>
              <p:cNvSpPr>
                <a:spLocks noChangeArrowheads="1"/>
              </p:cNvSpPr>
              <p:nvPr/>
            </p:nvSpPr>
            <p:spPr bwMode="auto">
              <a:xfrm rot="-2887927">
                <a:off x="1232" y="1291"/>
                <a:ext cx="48" cy="122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412" name="Oval 28"/>
              <p:cNvSpPr>
                <a:spLocks noChangeArrowheads="1"/>
              </p:cNvSpPr>
              <p:nvPr/>
            </p:nvSpPr>
            <p:spPr bwMode="auto">
              <a:xfrm rot="-2887927">
                <a:off x="1202" y="1249"/>
                <a:ext cx="152" cy="151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413" name="Rectangle 29"/>
              <p:cNvSpPr>
                <a:spLocks noChangeArrowheads="1"/>
              </p:cNvSpPr>
              <p:nvPr/>
            </p:nvSpPr>
            <p:spPr bwMode="auto">
              <a:xfrm rot="-2887927">
                <a:off x="1199" y="1318"/>
                <a:ext cx="77" cy="104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16414" name="Group 30"/>
            <p:cNvGrpSpPr>
              <a:grpSpLocks/>
            </p:cNvGrpSpPr>
            <p:nvPr/>
          </p:nvGrpSpPr>
          <p:grpSpPr bwMode="auto">
            <a:xfrm>
              <a:off x="2904" y="1637"/>
              <a:ext cx="263" cy="156"/>
              <a:chOff x="8610" y="7390"/>
              <a:chExt cx="348" cy="206"/>
            </a:xfrm>
          </p:grpSpPr>
          <p:sp>
            <p:nvSpPr>
              <p:cNvPr id="16415" name="Oval 31"/>
              <p:cNvSpPr>
                <a:spLocks noChangeArrowheads="1"/>
              </p:cNvSpPr>
              <p:nvPr/>
            </p:nvSpPr>
            <p:spPr bwMode="auto">
              <a:xfrm>
                <a:off x="8610" y="7390"/>
                <a:ext cx="202" cy="202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416" name="Rectangle 32"/>
              <p:cNvSpPr>
                <a:spLocks noChangeArrowheads="1"/>
              </p:cNvSpPr>
              <p:nvPr/>
            </p:nvSpPr>
            <p:spPr bwMode="auto">
              <a:xfrm>
                <a:off x="8783" y="7419"/>
                <a:ext cx="65" cy="161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417" name="Oval 33"/>
              <p:cNvSpPr>
                <a:spLocks noChangeArrowheads="1"/>
              </p:cNvSpPr>
              <p:nvPr/>
            </p:nvSpPr>
            <p:spPr bwMode="auto">
              <a:xfrm>
                <a:off x="8756" y="7394"/>
                <a:ext cx="202" cy="202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418" name="Rectangle 34"/>
              <p:cNvSpPr>
                <a:spLocks noChangeArrowheads="1"/>
              </p:cNvSpPr>
              <p:nvPr/>
            </p:nvSpPr>
            <p:spPr bwMode="auto">
              <a:xfrm>
                <a:off x="8733" y="7429"/>
                <a:ext cx="101" cy="135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</p:grpSp>
      </p:grpSp>
      <p:grpSp>
        <p:nvGrpSpPr>
          <p:cNvPr id="16420" name="Group 36"/>
          <p:cNvGrpSpPr>
            <a:grpSpLocks/>
          </p:cNvGrpSpPr>
          <p:nvPr/>
        </p:nvGrpSpPr>
        <p:grpSpPr bwMode="auto">
          <a:xfrm>
            <a:off x="3849688" y="2487613"/>
            <a:ext cx="669925" cy="1809750"/>
            <a:chOff x="2425" y="1559"/>
            <a:chExt cx="422" cy="1140"/>
          </a:xfrm>
        </p:grpSpPr>
        <p:grpSp>
          <p:nvGrpSpPr>
            <p:cNvPr id="16421" name="Group 37"/>
            <p:cNvGrpSpPr>
              <a:grpSpLocks/>
            </p:cNvGrpSpPr>
            <p:nvPr/>
          </p:nvGrpSpPr>
          <p:grpSpPr bwMode="auto">
            <a:xfrm>
              <a:off x="2453" y="1559"/>
              <a:ext cx="394" cy="336"/>
              <a:chOff x="0" y="0"/>
              <a:chExt cx="20000" cy="20000"/>
            </a:xfrm>
          </p:grpSpPr>
          <p:sp>
            <p:nvSpPr>
              <p:cNvPr id="16422" name="Oval 38"/>
              <p:cNvSpPr>
                <a:spLocks noChangeArrowheads="1"/>
              </p:cNvSpPr>
              <p:nvPr/>
            </p:nvSpPr>
            <p:spPr bwMode="auto">
              <a:xfrm>
                <a:off x="12708" y="4317"/>
                <a:ext cx="7292" cy="705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423" name="Oval 39"/>
              <p:cNvSpPr>
                <a:spLocks noChangeArrowheads="1"/>
              </p:cNvSpPr>
              <p:nvPr/>
            </p:nvSpPr>
            <p:spPr bwMode="auto">
              <a:xfrm>
                <a:off x="0" y="2698"/>
                <a:ext cx="7292" cy="705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424" name="Oval 40"/>
              <p:cNvSpPr>
                <a:spLocks noChangeArrowheads="1"/>
              </p:cNvSpPr>
              <p:nvPr/>
            </p:nvSpPr>
            <p:spPr bwMode="auto">
              <a:xfrm>
                <a:off x="3631" y="2698"/>
                <a:ext cx="12284" cy="14604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425" name="Oval 41"/>
              <p:cNvSpPr>
                <a:spLocks noChangeArrowheads="1"/>
              </p:cNvSpPr>
              <p:nvPr/>
            </p:nvSpPr>
            <p:spPr bwMode="auto">
              <a:xfrm>
                <a:off x="6354" y="0"/>
                <a:ext cx="7292" cy="705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426" name="Oval 42"/>
              <p:cNvSpPr>
                <a:spLocks noChangeArrowheads="1"/>
              </p:cNvSpPr>
              <p:nvPr/>
            </p:nvSpPr>
            <p:spPr bwMode="auto">
              <a:xfrm>
                <a:off x="5446" y="12950"/>
                <a:ext cx="7292" cy="705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16427" name="Group 43"/>
            <p:cNvGrpSpPr>
              <a:grpSpLocks/>
            </p:cNvGrpSpPr>
            <p:nvPr/>
          </p:nvGrpSpPr>
          <p:grpSpPr bwMode="auto">
            <a:xfrm flipH="1">
              <a:off x="2425" y="2363"/>
              <a:ext cx="394" cy="336"/>
              <a:chOff x="0" y="0"/>
              <a:chExt cx="20000" cy="20000"/>
            </a:xfrm>
          </p:grpSpPr>
          <p:sp>
            <p:nvSpPr>
              <p:cNvPr id="16428" name="Oval 44"/>
              <p:cNvSpPr>
                <a:spLocks noChangeArrowheads="1"/>
              </p:cNvSpPr>
              <p:nvPr/>
            </p:nvSpPr>
            <p:spPr bwMode="auto">
              <a:xfrm>
                <a:off x="12708" y="4317"/>
                <a:ext cx="7292" cy="705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429" name="Oval 45"/>
              <p:cNvSpPr>
                <a:spLocks noChangeArrowheads="1"/>
              </p:cNvSpPr>
              <p:nvPr/>
            </p:nvSpPr>
            <p:spPr bwMode="auto">
              <a:xfrm>
                <a:off x="0" y="2698"/>
                <a:ext cx="7292" cy="705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430" name="Oval 46"/>
              <p:cNvSpPr>
                <a:spLocks noChangeArrowheads="1"/>
              </p:cNvSpPr>
              <p:nvPr/>
            </p:nvSpPr>
            <p:spPr bwMode="auto">
              <a:xfrm>
                <a:off x="3631" y="2698"/>
                <a:ext cx="12284" cy="14604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431" name="Oval 47"/>
              <p:cNvSpPr>
                <a:spLocks noChangeArrowheads="1"/>
              </p:cNvSpPr>
              <p:nvPr/>
            </p:nvSpPr>
            <p:spPr bwMode="auto">
              <a:xfrm>
                <a:off x="6354" y="0"/>
                <a:ext cx="7292" cy="705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432" name="Oval 48"/>
              <p:cNvSpPr>
                <a:spLocks noChangeArrowheads="1"/>
              </p:cNvSpPr>
              <p:nvPr/>
            </p:nvSpPr>
            <p:spPr bwMode="auto">
              <a:xfrm>
                <a:off x="5446" y="12950"/>
                <a:ext cx="7292" cy="705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</p:grpSp>
      <p:sp>
        <p:nvSpPr>
          <p:cNvPr id="16435" name="Text Box 51"/>
          <p:cNvSpPr txBox="1">
            <a:spLocks noChangeArrowheads="1"/>
          </p:cNvSpPr>
          <p:nvPr/>
        </p:nvSpPr>
        <p:spPr bwMode="auto">
          <a:xfrm>
            <a:off x="365125" y="273050"/>
            <a:ext cx="8455025" cy="946150"/>
          </a:xfrm>
          <a:prstGeom prst="rect">
            <a:avLst/>
          </a:prstGeom>
          <a:solidFill>
            <a:srgbClr val="3399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fr-FR" sz="2800" b="1">
                <a:solidFill>
                  <a:srgbClr val="FFFF00"/>
                </a:solidFill>
                <a:effectLst/>
              </a:rPr>
              <a:t>Un mélange de molécules de dioxygène et de méthane sort de la cheminée</a:t>
            </a:r>
          </a:p>
        </p:txBody>
      </p:sp>
    </p:spTree>
  </p:cSld>
  <p:clrMapOvr>
    <a:masterClrMapping/>
  </p:clrMapOvr>
  <p:transition advClick="0" advTm="100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79" name="Group 23"/>
          <p:cNvGrpSpPr>
            <a:grpSpLocks/>
          </p:cNvGrpSpPr>
          <p:nvPr/>
        </p:nvGrpSpPr>
        <p:grpSpPr bwMode="auto">
          <a:xfrm>
            <a:off x="4257675" y="2173288"/>
            <a:ext cx="679450" cy="677862"/>
            <a:chOff x="2682" y="1369"/>
            <a:chExt cx="428" cy="427"/>
          </a:xfrm>
        </p:grpSpPr>
        <p:grpSp>
          <p:nvGrpSpPr>
            <p:cNvPr id="19467" name="Group 11"/>
            <p:cNvGrpSpPr>
              <a:grpSpLocks/>
            </p:cNvGrpSpPr>
            <p:nvPr/>
          </p:nvGrpSpPr>
          <p:grpSpPr bwMode="auto">
            <a:xfrm>
              <a:off x="2682" y="1369"/>
              <a:ext cx="231" cy="236"/>
              <a:chOff x="1122" y="1249"/>
              <a:chExt cx="231" cy="236"/>
            </a:xfrm>
          </p:grpSpPr>
          <p:sp>
            <p:nvSpPr>
              <p:cNvPr id="19468" name="Oval 12"/>
              <p:cNvSpPr>
                <a:spLocks noChangeArrowheads="1"/>
              </p:cNvSpPr>
              <p:nvPr/>
            </p:nvSpPr>
            <p:spPr bwMode="auto">
              <a:xfrm rot="-2887927">
                <a:off x="1121" y="1332"/>
                <a:ext cx="154" cy="152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9469" name="Rectangle 13"/>
              <p:cNvSpPr>
                <a:spLocks noChangeArrowheads="1"/>
              </p:cNvSpPr>
              <p:nvPr/>
            </p:nvSpPr>
            <p:spPr bwMode="auto">
              <a:xfrm rot="-2887927">
                <a:off x="1232" y="1291"/>
                <a:ext cx="48" cy="122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9470" name="Oval 14"/>
              <p:cNvSpPr>
                <a:spLocks noChangeArrowheads="1"/>
              </p:cNvSpPr>
              <p:nvPr/>
            </p:nvSpPr>
            <p:spPr bwMode="auto">
              <a:xfrm rot="-2887927">
                <a:off x="1202" y="1249"/>
                <a:ext cx="152" cy="151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9471" name="Rectangle 15"/>
              <p:cNvSpPr>
                <a:spLocks noChangeArrowheads="1"/>
              </p:cNvSpPr>
              <p:nvPr/>
            </p:nvSpPr>
            <p:spPr bwMode="auto">
              <a:xfrm rot="-2887927">
                <a:off x="1199" y="1318"/>
                <a:ext cx="77" cy="104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19472" name="Group 16"/>
            <p:cNvGrpSpPr>
              <a:grpSpLocks/>
            </p:cNvGrpSpPr>
            <p:nvPr/>
          </p:nvGrpSpPr>
          <p:grpSpPr bwMode="auto">
            <a:xfrm>
              <a:off x="2847" y="1640"/>
              <a:ext cx="263" cy="156"/>
              <a:chOff x="8610" y="7390"/>
              <a:chExt cx="348" cy="206"/>
            </a:xfrm>
          </p:grpSpPr>
          <p:sp>
            <p:nvSpPr>
              <p:cNvPr id="19473" name="Oval 17"/>
              <p:cNvSpPr>
                <a:spLocks noChangeArrowheads="1"/>
              </p:cNvSpPr>
              <p:nvPr/>
            </p:nvSpPr>
            <p:spPr bwMode="auto">
              <a:xfrm>
                <a:off x="8610" y="7390"/>
                <a:ext cx="202" cy="202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9474" name="Rectangle 18"/>
              <p:cNvSpPr>
                <a:spLocks noChangeArrowheads="1"/>
              </p:cNvSpPr>
              <p:nvPr/>
            </p:nvSpPr>
            <p:spPr bwMode="auto">
              <a:xfrm>
                <a:off x="8783" y="7419"/>
                <a:ext cx="65" cy="161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9475" name="Oval 19"/>
              <p:cNvSpPr>
                <a:spLocks noChangeArrowheads="1"/>
              </p:cNvSpPr>
              <p:nvPr/>
            </p:nvSpPr>
            <p:spPr bwMode="auto">
              <a:xfrm>
                <a:off x="8756" y="7394"/>
                <a:ext cx="202" cy="202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9476" name="Rectangle 20"/>
              <p:cNvSpPr>
                <a:spLocks noChangeArrowheads="1"/>
              </p:cNvSpPr>
              <p:nvPr/>
            </p:nvSpPr>
            <p:spPr bwMode="auto">
              <a:xfrm>
                <a:off x="8733" y="7429"/>
                <a:ext cx="101" cy="135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</p:grpSp>
      </p:grpSp>
      <p:grpSp>
        <p:nvGrpSpPr>
          <p:cNvPr id="19480" name="Group 24"/>
          <p:cNvGrpSpPr>
            <a:grpSpLocks/>
          </p:cNvGrpSpPr>
          <p:nvPr/>
        </p:nvGrpSpPr>
        <p:grpSpPr bwMode="auto">
          <a:xfrm flipH="1">
            <a:off x="3429000" y="3444875"/>
            <a:ext cx="679450" cy="677863"/>
            <a:chOff x="2682" y="1369"/>
            <a:chExt cx="428" cy="427"/>
          </a:xfrm>
        </p:grpSpPr>
        <p:grpSp>
          <p:nvGrpSpPr>
            <p:cNvPr id="19481" name="Group 25"/>
            <p:cNvGrpSpPr>
              <a:grpSpLocks/>
            </p:cNvGrpSpPr>
            <p:nvPr/>
          </p:nvGrpSpPr>
          <p:grpSpPr bwMode="auto">
            <a:xfrm>
              <a:off x="2682" y="1369"/>
              <a:ext cx="231" cy="236"/>
              <a:chOff x="1122" y="1249"/>
              <a:chExt cx="231" cy="236"/>
            </a:xfrm>
          </p:grpSpPr>
          <p:sp>
            <p:nvSpPr>
              <p:cNvPr id="19482" name="Oval 26"/>
              <p:cNvSpPr>
                <a:spLocks noChangeArrowheads="1"/>
              </p:cNvSpPr>
              <p:nvPr/>
            </p:nvSpPr>
            <p:spPr bwMode="auto">
              <a:xfrm rot="-2887927">
                <a:off x="1121" y="1332"/>
                <a:ext cx="154" cy="152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9483" name="Rectangle 27"/>
              <p:cNvSpPr>
                <a:spLocks noChangeArrowheads="1"/>
              </p:cNvSpPr>
              <p:nvPr/>
            </p:nvSpPr>
            <p:spPr bwMode="auto">
              <a:xfrm rot="-2887927">
                <a:off x="1232" y="1291"/>
                <a:ext cx="48" cy="122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9484" name="Oval 28"/>
              <p:cNvSpPr>
                <a:spLocks noChangeArrowheads="1"/>
              </p:cNvSpPr>
              <p:nvPr/>
            </p:nvSpPr>
            <p:spPr bwMode="auto">
              <a:xfrm rot="-2887927">
                <a:off x="1202" y="1249"/>
                <a:ext cx="152" cy="151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9485" name="Rectangle 29"/>
              <p:cNvSpPr>
                <a:spLocks noChangeArrowheads="1"/>
              </p:cNvSpPr>
              <p:nvPr/>
            </p:nvSpPr>
            <p:spPr bwMode="auto">
              <a:xfrm rot="-2887927">
                <a:off x="1199" y="1318"/>
                <a:ext cx="77" cy="104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19486" name="Group 30"/>
            <p:cNvGrpSpPr>
              <a:grpSpLocks/>
            </p:cNvGrpSpPr>
            <p:nvPr/>
          </p:nvGrpSpPr>
          <p:grpSpPr bwMode="auto">
            <a:xfrm>
              <a:off x="2847" y="1640"/>
              <a:ext cx="263" cy="156"/>
              <a:chOff x="8610" y="7390"/>
              <a:chExt cx="348" cy="206"/>
            </a:xfrm>
          </p:grpSpPr>
          <p:sp>
            <p:nvSpPr>
              <p:cNvPr id="19487" name="Oval 31"/>
              <p:cNvSpPr>
                <a:spLocks noChangeArrowheads="1"/>
              </p:cNvSpPr>
              <p:nvPr/>
            </p:nvSpPr>
            <p:spPr bwMode="auto">
              <a:xfrm>
                <a:off x="8610" y="7390"/>
                <a:ext cx="202" cy="202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9488" name="Rectangle 32"/>
              <p:cNvSpPr>
                <a:spLocks noChangeArrowheads="1"/>
              </p:cNvSpPr>
              <p:nvPr/>
            </p:nvSpPr>
            <p:spPr bwMode="auto">
              <a:xfrm>
                <a:off x="8783" y="7419"/>
                <a:ext cx="65" cy="161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9489" name="Oval 33"/>
              <p:cNvSpPr>
                <a:spLocks noChangeArrowheads="1"/>
              </p:cNvSpPr>
              <p:nvPr/>
            </p:nvSpPr>
            <p:spPr bwMode="auto">
              <a:xfrm>
                <a:off x="8756" y="7394"/>
                <a:ext cx="202" cy="202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9490" name="Rectangle 34"/>
              <p:cNvSpPr>
                <a:spLocks noChangeArrowheads="1"/>
              </p:cNvSpPr>
              <p:nvPr/>
            </p:nvSpPr>
            <p:spPr bwMode="auto">
              <a:xfrm>
                <a:off x="8733" y="7429"/>
                <a:ext cx="101" cy="135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</p:grpSp>
      </p:grpSp>
      <p:sp>
        <p:nvSpPr>
          <p:cNvPr id="19590" name="Text Box 134"/>
          <p:cNvSpPr txBox="1">
            <a:spLocks noChangeArrowheads="1"/>
          </p:cNvSpPr>
          <p:nvPr/>
        </p:nvSpPr>
        <p:spPr bwMode="auto">
          <a:xfrm>
            <a:off x="1123950" y="114300"/>
            <a:ext cx="7037388" cy="1066800"/>
          </a:xfrm>
          <a:prstGeom prst="rect">
            <a:avLst/>
          </a:prstGeom>
          <a:solidFill>
            <a:srgbClr val="3399FF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fr-FR" sz="3200" b="1">
                <a:solidFill>
                  <a:srgbClr val="FFFF00"/>
                </a:solidFill>
                <a:effectLst/>
              </a:rPr>
              <a:t>Des molécules de dioxygène rentrent en</a:t>
            </a:r>
          </a:p>
          <a:p>
            <a:pPr algn="ctr"/>
            <a:r>
              <a:rPr lang="fr-FR" sz="3200" b="1">
                <a:solidFill>
                  <a:srgbClr val="FFFF00"/>
                </a:solidFill>
                <a:effectLst/>
              </a:rPr>
              <a:t>collision avec des molécules de méthane</a:t>
            </a:r>
          </a:p>
        </p:txBody>
      </p:sp>
      <p:grpSp>
        <p:nvGrpSpPr>
          <p:cNvPr id="19594" name="Group 138"/>
          <p:cNvGrpSpPr>
            <a:grpSpLocks/>
          </p:cNvGrpSpPr>
          <p:nvPr/>
        </p:nvGrpSpPr>
        <p:grpSpPr bwMode="auto">
          <a:xfrm>
            <a:off x="3849688" y="2449513"/>
            <a:ext cx="669925" cy="1809750"/>
            <a:chOff x="2425" y="1559"/>
            <a:chExt cx="422" cy="1140"/>
          </a:xfrm>
        </p:grpSpPr>
        <p:grpSp>
          <p:nvGrpSpPr>
            <p:cNvPr id="19595" name="Group 139"/>
            <p:cNvGrpSpPr>
              <a:grpSpLocks/>
            </p:cNvGrpSpPr>
            <p:nvPr/>
          </p:nvGrpSpPr>
          <p:grpSpPr bwMode="auto">
            <a:xfrm>
              <a:off x="2453" y="1559"/>
              <a:ext cx="394" cy="336"/>
              <a:chOff x="0" y="0"/>
              <a:chExt cx="20000" cy="20000"/>
            </a:xfrm>
          </p:grpSpPr>
          <p:sp>
            <p:nvSpPr>
              <p:cNvPr id="19596" name="Oval 140"/>
              <p:cNvSpPr>
                <a:spLocks noChangeArrowheads="1"/>
              </p:cNvSpPr>
              <p:nvPr/>
            </p:nvSpPr>
            <p:spPr bwMode="auto">
              <a:xfrm>
                <a:off x="12708" y="4317"/>
                <a:ext cx="7292" cy="705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9597" name="Oval 141"/>
              <p:cNvSpPr>
                <a:spLocks noChangeArrowheads="1"/>
              </p:cNvSpPr>
              <p:nvPr/>
            </p:nvSpPr>
            <p:spPr bwMode="auto">
              <a:xfrm>
                <a:off x="0" y="2698"/>
                <a:ext cx="7292" cy="705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9598" name="Oval 142"/>
              <p:cNvSpPr>
                <a:spLocks noChangeArrowheads="1"/>
              </p:cNvSpPr>
              <p:nvPr/>
            </p:nvSpPr>
            <p:spPr bwMode="auto">
              <a:xfrm>
                <a:off x="3631" y="2698"/>
                <a:ext cx="12284" cy="14604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9599" name="Oval 143"/>
              <p:cNvSpPr>
                <a:spLocks noChangeArrowheads="1"/>
              </p:cNvSpPr>
              <p:nvPr/>
            </p:nvSpPr>
            <p:spPr bwMode="auto">
              <a:xfrm>
                <a:off x="6354" y="0"/>
                <a:ext cx="7292" cy="705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9600" name="Oval 144"/>
              <p:cNvSpPr>
                <a:spLocks noChangeArrowheads="1"/>
              </p:cNvSpPr>
              <p:nvPr/>
            </p:nvSpPr>
            <p:spPr bwMode="auto">
              <a:xfrm>
                <a:off x="5446" y="12950"/>
                <a:ext cx="7292" cy="705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19601" name="Group 145"/>
            <p:cNvGrpSpPr>
              <a:grpSpLocks/>
            </p:cNvGrpSpPr>
            <p:nvPr/>
          </p:nvGrpSpPr>
          <p:grpSpPr bwMode="auto">
            <a:xfrm flipH="1">
              <a:off x="2425" y="2363"/>
              <a:ext cx="394" cy="336"/>
              <a:chOff x="0" y="0"/>
              <a:chExt cx="20000" cy="20000"/>
            </a:xfrm>
          </p:grpSpPr>
          <p:sp>
            <p:nvSpPr>
              <p:cNvPr id="19602" name="Oval 146"/>
              <p:cNvSpPr>
                <a:spLocks noChangeArrowheads="1"/>
              </p:cNvSpPr>
              <p:nvPr/>
            </p:nvSpPr>
            <p:spPr bwMode="auto">
              <a:xfrm>
                <a:off x="12708" y="4317"/>
                <a:ext cx="7292" cy="705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9603" name="Oval 147"/>
              <p:cNvSpPr>
                <a:spLocks noChangeArrowheads="1"/>
              </p:cNvSpPr>
              <p:nvPr/>
            </p:nvSpPr>
            <p:spPr bwMode="auto">
              <a:xfrm>
                <a:off x="0" y="2698"/>
                <a:ext cx="7292" cy="705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9604" name="Oval 148"/>
              <p:cNvSpPr>
                <a:spLocks noChangeArrowheads="1"/>
              </p:cNvSpPr>
              <p:nvPr/>
            </p:nvSpPr>
            <p:spPr bwMode="auto">
              <a:xfrm>
                <a:off x="3631" y="2698"/>
                <a:ext cx="12284" cy="14604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9605" name="Oval 149"/>
              <p:cNvSpPr>
                <a:spLocks noChangeArrowheads="1"/>
              </p:cNvSpPr>
              <p:nvPr/>
            </p:nvSpPr>
            <p:spPr bwMode="auto">
              <a:xfrm>
                <a:off x="6354" y="0"/>
                <a:ext cx="7292" cy="705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9606" name="Oval 150"/>
              <p:cNvSpPr>
                <a:spLocks noChangeArrowheads="1"/>
              </p:cNvSpPr>
              <p:nvPr/>
            </p:nvSpPr>
            <p:spPr bwMode="auto">
              <a:xfrm>
                <a:off x="5446" y="12950"/>
                <a:ext cx="7292" cy="705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</p:grpSp>
      <p:sp>
        <p:nvSpPr>
          <p:cNvPr id="19589" name="Oval 133"/>
          <p:cNvSpPr>
            <a:spLocks noChangeArrowheads="1"/>
          </p:cNvSpPr>
          <p:nvPr/>
        </p:nvSpPr>
        <p:spPr bwMode="auto">
          <a:xfrm>
            <a:off x="5410200" y="2152650"/>
            <a:ext cx="2590800" cy="2590800"/>
          </a:xfrm>
          <a:prstGeom prst="ellipse">
            <a:avLst/>
          </a:prstGeom>
          <a:solidFill>
            <a:srgbClr val="969696"/>
          </a:solidFill>
          <a:ln w="9525">
            <a:noFill/>
            <a:round/>
            <a:headEnd/>
            <a:tailEnd/>
          </a:ln>
          <a:effectLst/>
          <a:scene3d>
            <a:camera prst="legacyPerspectiveBottomLeft">
              <a:rot lat="1200000" lon="0" rev="0"/>
            </a:camera>
            <a:lightRig rig="legacyFlat1" dir="t"/>
          </a:scene3d>
          <a:sp3d extrusionH="121893000" prstMaterial="legacyMatte">
            <a:bevelT w="13500" h="13500" prst="angle"/>
            <a:bevelB w="13500" h="13500" prst="angle"/>
            <a:extrusionClr>
              <a:srgbClr val="969696"/>
            </a:extrusionClr>
          </a:sp3d>
        </p:spPr>
        <p:txBody>
          <a:bodyPr wrap="none" anchor="ctr">
            <a:flatTx/>
          </a:bodyPr>
          <a:lstStyle/>
          <a:p>
            <a:endParaRPr lang="fr-FR"/>
          </a:p>
        </p:txBody>
      </p:sp>
      <p:grpSp>
        <p:nvGrpSpPr>
          <p:cNvPr id="19609" name="Group 153"/>
          <p:cNvGrpSpPr>
            <a:grpSpLocks/>
          </p:cNvGrpSpPr>
          <p:nvPr/>
        </p:nvGrpSpPr>
        <p:grpSpPr bwMode="auto">
          <a:xfrm>
            <a:off x="5437188" y="2325688"/>
            <a:ext cx="2422525" cy="1939925"/>
            <a:chOff x="3425" y="1465"/>
            <a:chExt cx="1526" cy="1222"/>
          </a:xfrm>
        </p:grpSpPr>
        <p:grpSp>
          <p:nvGrpSpPr>
            <p:cNvPr id="19592" name="Group 136"/>
            <p:cNvGrpSpPr>
              <a:grpSpLocks/>
            </p:cNvGrpSpPr>
            <p:nvPr/>
          </p:nvGrpSpPr>
          <p:grpSpPr bwMode="auto">
            <a:xfrm>
              <a:off x="3425" y="1465"/>
              <a:ext cx="1526" cy="1222"/>
              <a:chOff x="3425" y="1465"/>
              <a:chExt cx="1526" cy="1222"/>
            </a:xfrm>
          </p:grpSpPr>
          <p:sp>
            <p:nvSpPr>
              <p:cNvPr id="19555" name="Oval 99"/>
              <p:cNvSpPr>
                <a:spLocks noChangeArrowheads="1"/>
              </p:cNvSpPr>
              <p:nvPr/>
            </p:nvSpPr>
            <p:spPr bwMode="auto">
              <a:xfrm>
                <a:off x="3425" y="2011"/>
                <a:ext cx="334" cy="276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9556" name="Oval 100"/>
              <p:cNvSpPr>
                <a:spLocks noChangeArrowheads="1"/>
              </p:cNvSpPr>
              <p:nvPr/>
            </p:nvSpPr>
            <p:spPr bwMode="auto">
              <a:xfrm>
                <a:off x="3592" y="2011"/>
                <a:ext cx="562" cy="571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9557" name="Oval 101"/>
              <p:cNvSpPr>
                <a:spLocks noChangeArrowheads="1"/>
              </p:cNvSpPr>
              <p:nvPr/>
            </p:nvSpPr>
            <p:spPr bwMode="auto">
              <a:xfrm>
                <a:off x="3715" y="1906"/>
                <a:ext cx="335" cy="275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9558" name="Oval 102"/>
              <p:cNvSpPr>
                <a:spLocks noChangeArrowheads="1"/>
              </p:cNvSpPr>
              <p:nvPr/>
            </p:nvSpPr>
            <p:spPr bwMode="auto">
              <a:xfrm>
                <a:off x="3674" y="2413"/>
                <a:ext cx="334" cy="274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grpSp>
            <p:nvGrpSpPr>
              <p:cNvPr id="19560" name="Group 104"/>
              <p:cNvGrpSpPr>
                <a:grpSpLocks/>
              </p:cNvGrpSpPr>
              <p:nvPr/>
            </p:nvGrpSpPr>
            <p:grpSpPr bwMode="auto">
              <a:xfrm>
                <a:off x="3957" y="1465"/>
                <a:ext cx="536" cy="548"/>
                <a:chOff x="1122" y="1249"/>
                <a:chExt cx="231" cy="236"/>
              </a:xfrm>
            </p:grpSpPr>
            <p:sp>
              <p:nvSpPr>
                <p:cNvPr id="19561" name="Oval 105"/>
                <p:cNvSpPr>
                  <a:spLocks noChangeArrowheads="1"/>
                </p:cNvSpPr>
                <p:nvPr/>
              </p:nvSpPr>
              <p:spPr bwMode="auto">
                <a:xfrm rot="-2887927">
                  <a:off x="1121" y="1332"/>
                  <a:ext cx="154" cy="152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9562" name="Rectangle 106"/>
                <p:cNvSpPr>
                  <a:spLocks noChangeArrowheads="1"/>
                </p:cNvSpPr>
                <p:nvPr/>
              </p:nvSpPr>
              <p:spPr bwMode="auto">
                <a:xfrm rot="-2887927">
                  <a:off x="1232" y="1291"/>
                  <a:ext cx="48" cy="122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9563" name="Oval 107"/>
                <p:cNvSpPr>
                  <a:spLocks noChangeArrowheads="1"/>
                </p:cNvSpPr>
                <p:nvPr/>
              </p:nvSpPr>
              <p:spPr bwMode="auto">
                <a:xfrm rot="-2887927">
                  <a:off x="1202" y="1249"/>
                  <a:ext cx="152" cy="151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9564" name="Rectangle 108"/>
                <p:cNvSpPr>
                  <a:spLocks noChangeArrowheads="1"/>
                </p:cNvSpPr>
                <p:nvPr/>
              </p:nvSpPr>
              <p:spPr bwMode="auto">
                <a:xfrm rot="-2887927">
                  <a:off x="1199" y="1318"/>
                  <a:ext cx="77" cy="104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</p:grpSp>
          <p:grpSp>
            <p:nvGrpSpPr>
              <p:cNvPr id="19565" name="Group 109"/>
              <p:cNvGrpSpPr>
                <a:grpSpLocks/>
              </p:cNvGrpSpPr>
              <p:nvPr/>
            </p:nvGrpSpPr>
            <p:grpSpPr bwMode="auto">
              <a:xfrm>
                <a:off x="4340" y="2095"/>
                <a:ext cx="611" cy="362"/>
                <a:chOff x="8610" y="7390"/>
                <a:chExt cx="348" cy="206"/>
              </a:xfrm>
            </p:grpSpPr>
            <p:sp>
              <p:nvSpPr>
                <p:cNvPr id="19566" name="Oval 110"/>
                <p:cNvSpPr>
                  <a:spLocks noChangeArrowheads="1"/>
                </p:cNvSpPr>
                <p:nvPr/>
              </p:nvSpPr>
              <p:spPr bwMode="auto">
                <a:xfrm>
                  <a:off x="8610" y="7390"/>
                  <a:ext cx="202" cy="202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9567" name="Rectangle 111"/>
                <p:cNvSpPr>
                  <a:spLocks noChangeArrowheads="1"/>
                </p:cNvSpPr>
                <p:nvPr/>
              </p:nvSpPr>
              <p:spPr bwMode="auto">
                <a:xfrm>
                  <a:off x="8783" y="7419"/>
                  <a:ext cx="65" cy="161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9568" name="Oval 112"/>
                <p:cNvSpPr>
                  <a:spLocks noChangeArrowheads="1"/>
                </p:cNvSpPr>
                <p:nvPr/>
              </p:nvSpPr>
              <p:spPr bwMode="auto">
                <a:xfrm>
                  <a:off x="8756" y="7394"/>
                  <a:ext cx="202" cy="202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9569" name="Rectangle 113"/>
                <p:cNvSpPr>
                  <a:spLocks noChangeArrowheads="1"/>
                </p:cNvSpPr>
                <p:nvPr/>
              </p:nvSpPr>
              <p:spPr bwMode="auto">
                <a:xfrm>
                  <a:off x="8733" y="7429"/>
                  <a:ext cx="101" cy="135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</p:grpSp>
        </p:grpSp>
        <p:sp>
          <p:nvSpPr>
            <p:cNvPr id="19554" name="Oval 98"/>
            <p:cNvSpPr>
              <a:spLocks noChangeArrowheads="1"/>
            </p:cNvSpPr>
            <p:nvPr/>
          </p:nvSpPr>
          <p:spPr bwMode="auto">
            <a:xfrm>
              <a:off x="4006" y="2076"/>
              <a:ext cx="334" cy="274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9591" name="Group 135"/>
          <p:cNvGrpSpPr>
            <a:grpSpLocks/>
          </p:cNvGrpSpPr>
          <p:nvPr/>
        </p:nvGrpSpPr>
        <p:grpSpPr bwMode="auto">
          <a:xfrm>
            <a:off x="3486150" y="2454275"/>
            <a:ext cx="3968750" cy="1831975"/>
            <a:chOff x="2196" y="1546"/>
            <a:chExt cx="2500" cy="1154"/>
          </a:xfrm>
        </p:grpSpPr>
        <p:sp>
          <p:nvSpPr>
            <p:cNvPr id="19492" name="Freeform 36"/>
            <p:cNvSpPr>
              <a:spLocks/>
            </p:cNvSpPr>
            <p:nvPr/>
          </p:nvSpPr>
          <p:spPr bwMode="auto">
            <a:xfrm>
              <a:off x="2376" y="2208"/>
              <a:ext cx="372" cy="336"/>
            </a:xfrm>
            <a:custGeom>
              <a:avLst/>
              <a:gdLst/>
              <a:ahLst/>
              <a:cxnLst>
                <a:cxn ang="0">
                  <a:pos x="180" y="270"/>
                </a:cxn>
                <a:cxn ang="0">
                  <a:pos x="0" y="90"/>
                </a:cxn>
                <a:cxn ang="0">
                  <a:pos x="282" y="174"/>
                </a:cxn>
                <a:cxn ang="0">
                  <a:pos x="378" y="0"/>
                </a:cxn>
                <a:cxn ang="0">
                  <a:pos x="426" y="198"/>
                </a:cxn>
                <a:cxn ang="0">
                  <a:pos x="600" y="306"/>
                </a:cxn>
                <a:cxn ang="0">
                  <a:pos x="432" y="342"/>
                </a:cxn>
                <a:cxn ang="0">
                  <a:pos x="474" y="540"/>
                </a:cxn>
                <a:cxn ang="0">
                  <a:pos x="324" y="354"/>
                </a:cxn>
                <a:cxn ang="0">
                  <a:pos x="6" y="384"/>
                </a:cxn>
                <a:cxn ang="0">
                  <a:pos x="180" y="270"/>
                </a:cxn>
              </a:cxnLst>
              <a:rect l="0" t="0" r="r" b="b"/>
              <a:pathLst>
                <a:path w="600" h="540">
                  <a:moveTo>
                    <a:pt x="180" y="270"/>
                  </a:moveTo>
                  <a:lnTo>
                    <a:pt x="0" y="90"/>
                  </a:lnTo>
                  <a:lnTo>
                    <a:pt x="282" y="174"/>
                  </a:lnTo>
                  <a:lnTo>
                    <a:pt x="378" y="0"/>
                  </a:lnTo>
                  <a:lnTo>
                    <a:pt x="426" y="198"/>
                  </a:lnTo>
                  <a:lnTo>
                    <a:pt x="600" y="306"/>
                  </a:lnTo>
                  <a:lnTo>
                    <a:pt x="432" y="342"/>
                  </a:lnTo>
                  <a:lnTo>
                    <a:pt x="474" y="540"/>
                  </a:lnTo>
                  <a:lnTo>
                    <a:pt x="324" y="354"/>
                  </a:lnTo>
                  <a:lnTo>
                    <a:pt x="6" y="384"/>
                  </a:lnTo>
                  <a:lnTo>
                    <a:pt x="180" y="270"/>
                  </a:lnTo>
                  <a:close/>
                </a:path>
              </a:pathLst>
            </a:custGeom>
            <a:gradFill rotWithShape="0">
              <a:gsLst>
                <a:gs pos="0">
                  <a:srgbClr val="FFCC00">
                    <a:gamma/>
                    <a:shade val="46275"/>
                    <a:invGamma/>
                  </a:srgbClr>
                </a:gs>
                <a:gs pos="100000">
                  <a:srgbClr val="FFCC00"/>
                </a:gs>
              </a:gsLst>
              <a:path path="rect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9514" name="Freeform 58"/>
            <p:cNvSpPr>
              <a:spLocks/>
            </p:cNvSpPr>
            <p:nvPr/>
          </p:nvSpPr>
          <p:spPr bwMode="auto">
            <a:xfrm>
              <a:off x="2196" y="2364"/>
              <a:ext cx="372" cy="336"/>
            </a:xfrm>
            <a:custGeom>
              <a:avLst/>
              <a:gdLst/>
              <a:ahLst/>
              <a:cxnLst>
                <a:cxn ang="0">
                  <a:pos x="180" y="270"/>
                </a:cxn>
                <a:cxn ang="0">
                  <a:pos x="0" y="90"/>
                </a:cxn>
                <a:cxn ang="0">
                  <a:pos x="282" y="174"/>
                </a:cxn>
                <a:cxn ang="0">
                  <a:pos x="378" y="0"/>
                </a:cxn>
                <a:cxn ang="0">
                  <a:pos x="426" y="198"/>
                </a:cxn>
                <a:cxn ang="0">
                  <a:pos x="600" y="306"/>
                </a:cxn>
                <a:cxn ang="0">
                  <a:pos x="432" y="342"/>
                </a:cxn>
                <a:cxn ang="0">
                  <a:pos x="474" y="540"/>
                </a:cxn>
                <a:cxn ang="0">
                  <a:pos x="324" y="354"/>
                </a:cxn>
                <a:cxn ang="0">
                  <a:pos x="6" y="384"/>
                </a:cxn>
                <a:cxn ang="0">
                  <a:pos x="180" y="270"/>
                </a:cxn>
              </a:cxnLst>
              <a:rect l="0" t="0" r="r" b="b"/>
              <a:pathLst>
                <a:path w="600" h="540">
                  <a:moveTo>
                    <a:pt x="180" y="270"/>
                  </a:moveTo>
                  <a:lnTo>
                    <a:pt x="0" y="90"/>
                  </a:lnTo>
                  <a:lnTo>
                    <a:pt x="282" y="174"/>
                  </a:lnTo>
                  <a:lnTo>
                    <a:pt x="378" y="0"/>
                  </a:lnTo>
                  <a:lnTo>
                    <a:pt x="426" y="198"/>
                  </a:lnTo>
                  <a:lnTo>
                    <a:pt x="600" y="306"/>
                  </a:lnTo>
                  <a:lnTo>
                    <a:pt x="432" y="342"/>
                  </a:lnTo>
                  <a:lnTo>
                    <a:pt x="474" y="540"/>
                  </a:lnTo>
                  <a:lnTo>
                    <a:pt x="324" y="354"/>
                  </a:lnTo>
                  <a:lnTo>
                    <a:pt x="6" y="384"/>
                  </a:lnTo>
                  <a:lnTo>
                    <a:pt x="180" y="270"/>
                  </a:lnTo>
                  <a:close/>
                </a:path>
              </a:pathLst>
            </a:custGeom>
            <a:gradFill rotWithShape="0">
              <a:gsLst>
                <a:gs pos="0">
                  <a:srgbClr val="FFCC00">
                    <a:gamma/>
                    <a:shade val="46275"/>
                    <a:invGamma/>
                  </a:srgbClr>
                </a:gs>
                <a:gs pos="100000">
                  <a:srgbClr val="FFCC00"/>
                </a:gs>
              </a:gsLst>
              <a:path path="rect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9584" name="Freeform 128"/>
            <p:cNvSpPr>
              <a:spLocks/>
            </p:cNvSpPr>
            <p:nvPr/>
          </p:nvSpPr>
          <p:spPr bwMode="auto">
            <a:xfrm>
              <a:off x="3831" y="1895"/>
              <a:ext cx="865" cy="780"/>
            </a:xfrm>
            <a:custGeom>
              <a:avLst/>
              <a:gdLst/>
              <a:ahLst/>
              <a:cxnLst>
                <a:cxn ang="0">
                  <a:pos x="180" y="270"/>
                </a:cxn>
                <a:cxn ang="0">
                  <a:pos x="0" y="90"/>
                </a:cxn>
                <a:cxn ang="0">
                  <a:pos x="282" y="174"/>
                </a:cxn>
                <a:cxn ang="0">
                  <a:pos x="378" y="0"/>
                </a:cxn>
                <a:cxn ang="0">
                  <a:pos x="426" y="198"/>
                </a:cxn>
                <a:cxn ang="0">
                  <a:pos x="600" y="306"/>
                </a:cxn>
                <a:cxn ang="0">
                  <a:pos x="432" y="342"/>
                </a:cxn>
                <a:cxn ang="0">
                  <a:pos x="474" y="540"/>
                </a:cxn>
                <a:cxn ang="0">
                  <a:pos x="324" y="354"/>
                </a:cxn>
                <a:cxn ang="0">
                  <a:pos x="6" y="384"/>
                </a:cxn>
                <a:cxn ang="0">
                  <a:pos x="180" y="270"/>
                </a:cxn>
              </a:cxnLst>
              <a:rect l="0" t="0" r="r" b="b"/>
              <a:pathLst>
                <a:path w="600" h="540">
                  <a:moveTo>
                    <a:pt x="180" y="270"/>
                  </a:moveTo>
                  <a:lnTo>
                    <a:pt x="0" y="90"/>
                  </a:lnTo>
                  <a:lnTo>
                    <a:pt x="282" y="174"/>
                  </a:lnTo>
                  <a:lnTo>
                    <a:pt x="378" y="0"/>
                  </a:lnTo>
                  <a:lnTo>
                    <a:pt x="426" y="198"/>
                  </a:lnTo>
                  <a:lnTo>
                    <a:pt x="600" y="306"/>
                  </a:lnTo>
                  <a:lnTo>
                    <a:pt x="432" y="342"/>
                  </a:lnTo>
                  <a:lnTo>
                    <a:pt x="474" y="540"/>
                  </a:lnTo>
                  <a:lnTo>
                    <a:pt x="324" y="354"/>
                  </a:lnTo>
                  <a:lnTo>
                    <a:pt x="6" y="384"/>
                  </a:lnTo>
                  <a:lnTo>
                    <a:pt x="180" y="270"/>
                  </a:lnTo>
                  <a:close/>
                </a:path>
              </a:pathLst>
            </a:custGeom>
            <a:gradFill rotWithShape="0">
              <a:gsLst>
                <a:gs pos="0">
                  <a:srgbClr val="FFCC00">
                    <a:gamma/>
                    <a:shade val="46275"/>
                    <a:invGamma/>
                  </a:srgbClr>
                </a:gs>
                <a:gs pos="100000">
                  <a:srgbClr val="FFCC00"/>
                </a:gs>
              </a:gsLst>
              <a:path path="rect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9585" name="Freeform 129"/>
            <p:cNvSpPr>
              <a:spLocks/>
            </p:cNvSpPr>
            <p:nvPr/>
          </p:nvSpPr>
          <p:spPr bwMode="auto">
            <a:xfrm>
              <a:off x="3497" y="1546"/>
              <a:ext cx="864" cy="781"/>
            </a:xfrm>
            <a:custGeom>
              <a:avLst/>
              <a:gdLst/>
              <a:ahLst/>
              <a:cxnLst>
                <a:cxn ang="0">
                  <a:pos x="180" y="270"/>
                </a:cxn>
                <a:cxn ang="0">
                  <a:pos x="0" y="90"/>
                </a:cxn>
                <a:cxn ang="0">
                  <a:pos x="282" y="174"/>
                </a:cxn>
                <a:cxn ang="0">
                  <a:pos x="378" y="0"/>
                </a:cxn>
                <a:cxn ang="0">
                  <a:pos x="426" y="198"/>
                </a:cxn>
                <a:cxn ang="0">
                  <a:pos x="600" y="306"/>
                </a:cxn>
                <a:cxn ang="0">
                  <a:pos x="432" y="342"/>
                </a:cxn>
                <a:cxn ang="0">
                  <a:pos x="474" y="540"/>
                </a:cxn>
                <a:cxn ang="0">
                  <a:pos x="324" y="354"/>
                </a:cxn>
                <a:cxn ang="0">
                  <a:pos x="6" y="384"/>
                </a:cxn>
                <a:cxn ang="0">
                  <a:pos x="180" y="270"/>
                </a:cxn>
              </a:cxnLst>
              <a:rect l="0" t="0" r="r" b="b"/>
              <a:pathLst>
                <a:path w="600" h="540">
                  <a:moveTo>
                    <a:pt x="180" y="270"/>
                  </a:moveTo>
                  <a:lnTo>
                    <a:pt x="0" y="90"/>
                  </a:lnTo>
                  <a:lnTo>
                    <a:pt x="282" y="174"/>
                  </a:lnTo>
                  <a:lnTo>
                    <a:pt x="378" y="0"/>
                  </a:lnTo>
                  <a:lnTo>
                    <a:pt x="426" y="198"/>
                  </a:lnTo>
                  <a:lnTo>
                    <a:pt x="600" y="306"/>
                  </a:lnTo>
                  <a:lnTo>
                    <a:pt x="432" y="342"/>
                  </a:lnTo>
                  <a:lnTo>
                    <a:pt x="474" y="540"/>
                  </a:lnTo>
                  <a:lnTo>
                    <a:pt x="324" y="354"/>
                  </a:lnTo>
                  <a:lnTo>
                    <a:pt x="6" y="384"/>
                  </a:lnTo>
                  <a:lnTo>
                    <a:pt x="180" y="270"/>
                  </a:lnTo>
                  <a:close/>
                </a:path>
              </a:pathLst>
            </a:custGeom>
            <a:gradFill rotWithShape="0">
              <a:gsLst>
                <a:gs pos="0">
                  <a:srgbClr val="FFCC00">
                    <a:gamma/>
                    <a:shade val="46275"/>
                    <a:invGamma/>
                  </a:srgbClr>
                </a:gs>
                <a:gs pos="100000">
                  <a:srgbClr val="FFCC00"/>
                </a:gs>
              </a:gsLst>
              <a:path path="rect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19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4" presetClass="entr" presetSubtype="3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500"/>
                                        <p:tgtEl>
                                          <p:spTgt spid="195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8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4" name="Freeform 64"/>
          <p:cNvSpPr>
            <a:spLocks/>
          </p:cNvSpPr>
          <p:nvPr/>
        </p:nvSpPr>
        <p:spPr bwMode="auto">
          <a:xfrm>
            <a:off x="2801938" y="1146175"/>
            <a:ext cx="3121025" cy="4424363"/>
          </a:xfrm>
          <a:custGeom>
            <a:avLst/>
            <a:gdLst/>
            <a:ahLst/>
            <a:cxnLst>
              <a:cxn ang="0">
                <a:pos x="42" y="1076"/>
              </a:cxn>
              <a:cxn ang="0">
                <a:pos x="12" y="516"/>
              </a:cxn>
              <a:cxn ang="0">
                <a:pos x="117" y="21"/>
              </a:cxn>
              <a:cxn ang="0">
                <a:pos x="207" y="641"/>
              </a:cxn>
              <a:cxn ang="0">
                <a:pos x="162" y="1076"/>
              </a:cxn>
            </a:cxnLst>
            <a:rect l="0" t="0" r="r" b="b"/>
            <a:pathLst>
              <a:path w="214" h="1076">
                <a:moveTo>
                  <a:pt x="42" y="1076"/>
                </a:moveTo>
                <a:cubicBezTo>
                  <a:pt x="21" y="884"/>
                  <a:pt x="0" y="692"/>
                  <a:pt x="12" y="516"/>
                </a:cubicBezTo>
                <a:cubicBezTo>
                  <a:pt x="24" y="340"/>
                  <a:pt x="85" y="0"/>
                  <a:pt x="117" y="21"/>
                </a:cubicBezTo>
                <a:cubicBezTo>
                  <a:pt x="149" y="42"/>
                  <a:pt x="200" y="465"/>
                  <a:pt x="207" y="641"/>
                </a:cubicBezTo>
                <a:cubicBezTo>
                  <a:pt x="214" y="817"/>
                  <a:pt x="188" y="946"/>
                  <a:pt x="162" y="1076"/>
                </a:cubicBezTo>
              </a:path>
            </a:pathLst>
          </a:custGeom>
          <a:gradFill rotWithShape="0">
            <a:gsLst>
              <a:gs pos="0">
                <a:schemeClr val="hlink"/>
              </a:gs>
              <a:gs pos="50000">
                <a:schemeClr val="hlink">
                  <a:gamma/>
                  <a:shade val="75686"/>
                  <a:invGamma/>
                </a:schemeClr>
              </a:gs>
              <a:gs pos="100000">
                <a:schemeClr val="hlink"/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20545" name="Freeform 65"/>
          <p:cNvSpPr>
            <a:spLocks/>
          </p:cNvSpPr>
          <p:nvPr/>
        </p:nvSpPr>
        <p:spPr bwMode="auto">
          <a:xfrm>
            <a:off x="3259138" y="3935413"/>
            <a:ext cx="2090737" cy="2251075"/>
          </a:xfrm>
          <a:custGeom>
            <a:avLst/>
            <a:gdLst/>
            <a:ahLst/>
            <a:cxnLst>
              <a:cxn ang="0">
                <a:pos x="42" y="1076"/>
              </a:cxn>
              <a:cxn ang="0">
                <a:pos x="12" y="516"/>
              </a:cxn>
              <a:cxn ang="0">
                <a:pos x="117" y="21"/>
              </a:cxn>
              <a:cxn ang="0">
                <a:pos x="207" y="641"/>
              </a:cxn>
              <a:cxn ang="0">
                <a:pos x="162" y="1076"/>
              </a:cxn>
            </a:cxnLst>
            <a:rect l="0" t="0" r="r" b="b"/>
            <a:pathLst>
              <a:path w="214" h="1076">
                <a:moveTo>
                  <a:pt x="42" y="1076"/>
                </a:moveTo>
                <a:cubicBezTo>
                  <a:pt x="21" y="884"/>
                  <a:pt x="0" y="692"/>
                  <a:pt x="12" y="516"/>
                </a:cubicBezTo>
                <a:cubicBezTo>
                  <a:pt x="24" y="340"/>
                  <a:pt x="85" y="0"/>
                  <a:pt x="117" y="21"/>
                </a:cubicBezTo>
                <a:cubicBezTo>
                  <a:pt x="149" y="42"/>
                  <a:pt x="200" y="465"/>
                  <a:pt x="207" y="641"/>
                </a:cubicBezTo>
                <a:cubicBezTo>
                  <a:pt x="214" y="817"/>
                  <a:pt x="188" y="946"/>
                  <a:pt x="162" y="1076"/>
                </a:cubicBezTo>
              </a:path>
            </a:pathLst>
          </a:custGeom>
          <a:gradFill rotWithShape="0">
            <a:gsLst>
              <a:gs pos="0">
                <a:srgbClr val="66CCFF"/>
              </a:gs>
              <a:gs pos="50000">
                <a:srgbClr val="66CCFF">
                  <a:gamma/>
                  <a:shade val="66275"/>
                  <a:invGamma/>
                </a:srgbClr>
              </a:gs>
              <a:gs pos="100000">
                <a:srgbClr val="66CCFF"/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20546" name="Rectangle 66"/>
          <p:cNvSpPr>
            <a:spLocks noChangeArrowheads="1"/>
          </p:cNvSpPr>
          <p:nvPr/>
        </p:nvSpPr>
        <p:spPr bwMode="auto">
          <a:xfrm>
            <a:off x="3352800" y="5543550"/>
            <a:ext cx="1960563" cy="922338"/>
          </a:xfrm>
          <a:prstGeom prst="rect">
            <a:avLst/>
          </a:prstGeom>
          <a:solidFill>
            <a:srgbClr val="777777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grpSp>
        <p:nvGrpSpPr>
          <p:cNvPr id="20523" name="Group 43"/>
          <p:cNvGrpSpPr>
            <a:grpSpLocks/>
          </p:cNvGrpSpPr>
          <p:nvPr/>
        </p:nvGrpSpPr>
        <p:grpSpPr bwMode="auto">
          <a:xfrm>
            <a:off x="3765550" y="2103438"/>
            <a:ext cx="854075" cy="952500"/>
            <a:chOff x="2471" y="2228"/>
            <a:chExt cx="538" cy="600"/>
          </a:xfrm>
        </p:grpSpPr>
        <p:sp>
          <p:nvSpPr>
            <p:cNvPr id="20514" name="Oval 34"/>
            <p:cNvSpPr>
              <a:spLocks noChangeArrowheads="1"/>
            </p:cNvSpPr>
            <p:nvPr/>
          </p:nvSpPr>
          <p:spPr bwMode="auto">
            <a:xfrm rot="2887927" flipH="1">
              <a:off x="2777" y="2229"/>
              <a:ext cx="154" cy="152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0515" name="Oval 35"/>
            <p:cNvSpPr>
              <a:spLocks noChangeArrowheads="1"/>
            </p:cNvSpPr>
            <p:nvPr/>
          </p:nvSpPr>
          <p:spPr bwMode="auto">
            <a:xfrm rot="2887927" flipH="1">
              <a:off x="2471" y="2248"/>
              <a:ext cx="152" cy="151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0516" name="Oval 36"/>
            <p:cNvSpPr>
              <a:spLocks noChangeArrowheads="1"/>
            </p:cNvSpPr>
            <p:nvPr/>
          </p:nvSpPr>
          <p:spPr bwMode="auto">
            <a:xfrm flipH="1">
              <a:off x="2480" y="2675"/>
              <a:ext cx="153" cy="153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0517" name="Oval 37"/>
            <p:cNvSpPr>
              <a:spLocks noChangeArrowheads="1"/>
            </p:cNvSpPr>
            <p:nvPr/>
          </p:nvSpPr>
          <p:spPr bwMode="auto">
            <a:xfrm flipH="1">
              <a:off x="2856" y="2672"/>
              <a:ext cx="153" cy="153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0518" name="Oval 38"/>
            <p:cNvSpPr>
              <a:spLocks noChangeArrowheads="1"/>
            </p:cNvSpPr>
            <p:nvPr/>
          </p:nvSpPr>
          <p:spPr bwMode="auto">
            <a:xfrm>
              <a:off x="2502" y="2457"/>
              <a:ext cx="90" cy="9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19" name="Oval 39"/>
            <p:cNvSpPr>
              <a:spLocks noChangeArrowheads="1"/>
            </p:cNvSpPr>
            <p:nvPr/>
          </p:nvSpPr>
          <p:spPr bwMode="auto">
            <a:xfrm>
              <a:off x="2706" y="2367"/>
              <a:ext cx="90" cy="9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20" name="Oval 40"/>
            <p:cNvSpPr>
              <a:spLocks noChangeArrowheads="1"/>
            </p:cNvSpPr>
            <p:nvPr/>
          </p:nvSpPr>
          <p:spPr bwMode="auto">
            <a:xfrm>
              <a:off x="2820" y="2412"/>
              <a:ext cx="90" cy="9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21" name="Oval 41"/>
            <p:cNvSpPr>
              <a:spLocks noChangeArrowheads="1"/>
            </p:cNvSpPr>
            <p:nvPr/>
          </p:nvSpPr>
          <p:spPr bwMode="auto">
            <a:xfrm>
              <a:off x="2604" y="2409"/>
              <a:ext cx="90" cy="9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22" name="Oval 42"/>
            <p:cNvSpPr>
              <a:spLocks noChangeArrowheads="1"/>
            </p:cNvSpPr>
            <p:nvPr/>
          </p:nvSpPr>
          <p:spPr bwMode="auto">
            <a:xfrm flipH="1">
              <a:off x="2622" y="2516"/>
              <a:ext cx="207" cy="210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20524" name="Text Box 44"/>
          <p:cNvSpPr txBox="1">
            <a:spLocks noChangeArrowheads="1"/>
          </p:cNvSpPr>
          <p:nvPr/>
        </p:nvSpPr>
        <p:spPr bwMode="auto">
          <a:xfrm>
            <a:off x="139700" y="76200"/>
            <a:ext cx="8910638" cy="1554163"/>
          </a:xfrm>
          <a:prstGeom prst="rect">
            <a:avLst/>
          </a:prstGeom>
          <a:solidFill>
            <a:srgbClr val="3399FF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fr-FR" sz="3200" b="1">
                <a:solidFill>
                  <a:srgbClr val="FFFF00"/>
                </a:solidFill>
                <a:effectLst/>
              </a:rPr>
              <a:t>Sous l’effet de la chaleur, les molécules se cassent. </a:t>
            </a:r>
          </a:p>
          <a:p>
            <a:pPr algn="ctr"/>
            <a:r>
              <a:rPr lang="fr-FR" sz="3200" b="1">
                <a:solidFill>
                  <a:srgbClr val="FFFF00"/>
                </a:solidFill>
                <a:effectLst/>
              </a:rPr>
              <a:t>Les atomes qui les constituent se séparent pendant</a:t>
            </a:r>
          </a:p>
          <a:p>
            <a:pPr algn="ctr"/>
            <a:r>
              <a:rPr lang="fr-FR" sz="3200" b="1">
                <a:solidFill>
                  <a:srgbClr val="FFFF00"/>
                </a:solidFill>
                <a:effectLst/>
              </a:rPr>
              <a:t> un bref instant.</a:t>
            </a:r>
          </a:p>
        </p:txBody>
      </p:sp>
      <p:sp>
        <p:nvSpPr>
          <p:cNvPr id="20525" name="Oval 45"/>
          <p:cNvSpPr>
            <a:spLocks noChangeArrowheads="1"/>
          </p:cNvSpPr>
          <p:nvPr/>
        </p:nvSpPr>
        <p:spPr bwMode="auto">
          <a:xfrm>
            <a:off x="5410200" y="1924050"/>
            <a:ext cx="2590800" cy="2590800"/>
          </a:xfrm>
          <a:prstGeom prst="ellipse">
            <a:avLst/>
          </a:prstGeom>
          <a:solidFill>
            <a:srgbClr val="969696"/>
          </a:solidFill>
          <a:ln w="9525">
            <a:noFill/>
            <a:round/>
            <a:headEnd/>
            <a:tailEnd/>
          </a:ln>
          <a:effectLst/>
          <a:scene3d>
            <a:camera prst="legacyPerspectiveBottomLeft">
              <a:rot lat="1200000" lon="0" rev="0"/>
            </a:camera>
            <a:lightRig rig="legacyFlat1" dir="t"/>
          </a:scene3d>
          <a:sp3d extrusionH="121893000" prstMaterial="legacyMatte">
            <a:bevelT w="13500" h="13500" prst="angle"/>
            <a:bevelB w="13500" h="13500" prst="angle"/>
            <a:extrusionClr>
              <a:srgbClr val="969696"/>
            </a:extrusionClr>
          </a:sp3d>
        </p:spPr>
        <p:txBody>
          <a:bodyPr wrap="none" anchor="ctr">
            <a:flatTx/>
          </a:bodyPr>
          <a:lstStyle/>
          <a:p>
            <a:endParaRPr lang="fr-FR"/>
          </a:p>
        </p:txBody>
      </p:sp>
      <p:grpSp>
        <p:nvGrpSpPr>
          <p:cNvPr id="20542" name="Group 62"/>
          <p:cNvGrpSpPr>
            <a:grpSpLocks/>
          </p:cNvGrpSpPr>
          <p:nvPr/>
        </p:nvGrpSpPr>
        <p:grpSpPr bwMode="auto">
          <a:xfrm>
            <a:off x="5810250" y="2065338"/>
            <a:ext cx="1862138" cy="2019300"/>
            <a:chOff x="3660" y="1301"/>
            <a:chExt cx="1173" cy="1272"/>
          </a:xfrm>
        </p:grpSpPr>
        <p:grpSp>
          <p:nvGrpSpPr>
            <p:cNvPr id="20526" name="Group 46"/>
            <p:cNvGrpSpPr>
              <a:grpSpLocks/>
            </p:cNvGrpSpPr>
            <p:nvPr/>
          </p:nvGrpSpPr>
          <p:grpSpPr bwMode="auto">
            <a:xfrm>
              <a:off x="3692" y="1301"/>
              <a:ext cx="1141" cy="1272"/>
              <a:chOff x="2471" y="2228"/>
              <a:chExt cx="538" cy="600"/>
            </a:xfrm>
          </p:grpSpPr>
          <p:sp>
            <p:nvSpPr>
              <p:cNvPr id="20527" name="Oval 47"/>
              <p:cNvSpPr>
                <a:spLocks noChangeArrowheads="1"/>
              </p:cNvSpPr>
              <p:nvPr/>
            </p:nvSpPr>
            <p:spPr bwMode="auto">
              <a:xfrm rot="2887927" flipH="1">
                <a:off x="2777" y="2229"/>
                <a:ext cx="154" cy="152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0528" name="Oval 48"/>
              <p:cNvSpPr>
                <a:spLocks noChangeArrowheads="1"/>
              </p:cNvSpPr>
              <p:nvPr/>
            </p:nvSpPr>
            <p:spPr bwMode="auto">
              <a:xfrm rot="2887927" flipH="1">
                <a:off x="2471" y="2248"/>
                <a:ext cx="152" cy="151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0529" name="Oval 49"/>
              <p:cNvSpPr>
                <a:spLocks noChangeArrowheads="1"/>
              </p:cNvSpPr>
              <p:nvPr/>
            </p:nvSpPr>
            <p:spPr bwMode="auto">
              <a:xfrm flipH="1">
                <a:off x="2480" y="2675"/>
                <a:ext cx="153" cy="153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0530" name="Oval 50"/>
              <p:cNvSpPr>
                <a:spLocks noChangeArrowheads="1"/>
              </p:cNvSpPr>
              <p:nvPr/>
            </p:nvSpPr>
            <p:spPr bwMode="auto">
              <a:xfrm flipH="1">
                <a:off x="2856" y="2672"/>
                <a:ext cx="153" cy="153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0531" name="Oval 51"/>
              <p:cNvSpPr>
                <a:spLocks noChangeArrowheads="1"/>
              </p:cNvSpPr>
              <p:nvPr/>
            </p:nvSpPr>
            <p:spPr bwMode="auto">
              <a:xfrm>
                <a:off x="2502" y="2457"/>
                <a:ext cx="90" cy="90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0532" name="Oval 52"/>
              <p:cNvSpPr>
                <a:spLocks noChangeArrowheads="1"/>
              </p:cNvSpPr>
              <p:nvPr/>
            </p:nvSpPr>
            <p:spPr bwMode="auto">
              <a:xfrm>
                <a:off x="2706" y="2367"/>
                <a:ext cx="90" cy="90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0533" name="Oval 53"/>
              <p:cNvSpPr>
                <a:spLocks noChangeArrowheads="1"/>
              </p:cNvSpPr>
              <p:nvPr/>
            </p:nvSpPr>
            <p:spPr bwMode="auto">
              <a:xfrm>
                <a:off x="2820" y="2412"/>
                <a:ext cx="90" cy="90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0534" name="Oval 54"/>
              <p:cNvSpPr>
                <a:spLocks noChangeArrowheads="1"/>
              </p:cNvSpPr>
              <p:nvPr/>
            </p:nvSpPr>
            <p:spPr bwMode="auto">
              <a:xfrm>
                <a:off x="2604" y="2409"/>
                <a:ext cx="90" cy="90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0535" name="Oval 55"/>
              <p:cNvSpPr>
                <a:spLocks noChangeArrowheads="1"/>
              </p:cNvSpPr>
              <p:nvPr/>
            </p:nvSpPr>
            <p:spPr bwMode="auto">
              <a:xfrm flipH="1">
                <a:off x="2622" y="2516"/>
                <a:ext cx="207" cy="210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20536" name="AutoShape 56"/>
            <p:cNvSpPr>
              <a:spLocks noChangeArrowheads="1"/>
            </p:cNvSpPr>
            <p:nvPr/>
          </p:nvSpPr>
          <p:spPr bwMode="auto">
            <a:xfrm rot="2737018" flipH="1">
              <a:off x="3588" y="1608"/>
              <a:ext cx="360" cy="216"/>
            </a:xfrm>
            <a:prstGeom prst="lightningBolt">
              <a:avLst/>
            </a:prstGeom>
            <a:solidFill>
              <a:srgbClr val="FF99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37" name="AutoShape 57"/>
            <p:cNvSpPr>
              <a:spLocks noChangeArrowheads="1"/>
            </p:cNvSpPr>
            <p:nvPr/>
          </p:nvSpPr>
          <p:spPr bwMode="auto">
            <a:xfrm rot="-3248799">
              <a:off x="3924" y="1488"/>
              <a:ext cx="360" cy="216"/>
            </a:xfrm>
            <a:prstGeom prst="lightningBolt">
              <a:avLst/>
            </a:prstGeom>
            <a:solidFill>
              <a:srgbClr val="FF99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38" name="AutoShape 58"/>
            <p:cNvSpPr>
              <a:spLocks noChangeArrowheads="1"/>
            </p:cNvSpPr>
            <p:nvPr/>
          </p:nvSpPr>
          <p:spPr bwMode="auto">
            <a:xfrm rot="-19968252">
              <a:off x="4116" y="1392"/>
              <a:ext cx="360" cy="216"/>
            </a:xfrm>
            <a:prstGeom prst="lightningBolt">
              <a:avLst/>
            </a:prstGeom>
            <a:solidFill>
              <a:srgbClr val="FF99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39" name="AutoShape 59"/>
            <p:cNvSpPr>
              <a:spLocks noChangeArrowheads="1"/>
            </p:cNvSpPr>
            <p:nvPr/>
          </p:nvSpPr>
          <p:spPr bwMode="auto">
            <a:xfrm rot="-24015377">
              <a:off x="4416" y="1536"/>
              <a:ext cx="360" cy="216"/>
            </a:xfrm>
            <a:prstGeom prst="lightningBolt">
              <a:avLst/>
            </a:prstGeom>
            <a:solidFill>
              <a:srgbClr val="FF99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40" name="AutoShape 60"/>
            <p:cNvSpPr>
              <a:spLocks noChangeArrowheads="1"/>
            </p:cNvSpPr>
            <p:nvPr/>
          </p:nvSpPr>
          <p:spPr bwMode="auto">
            <a:xfrm rot="-20175099">
              <a:off x="3816" y="2148"/>
              <a:ext cx="360" cy="216"/>
            </a:xfrm>
            <a:prstGeom prst="lightningBolt">
              <a:avLst/>
            </a:prstGeom>
            <a:solidFill>
              <a:srgbClr val="FF99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41" name="AutoShape 61"/>
            <p:cNvSpPr>
              <a:spLocks noChangeArrowheads="1"/>
            </p:cNvSpPr>
            <p:nvPr/>
          </p:nvSpPr>
          <p:spPr bwMode="auto">
            <a:xfrm rot="19698426" flipH="1">
              <a:off x="4308" y="2136"/>
              <a:ext cx="360" cy="216"/>
            </a:xfrm>
            <a:prstGeom prst="lightningBolt">
              <a:avLst/>
            </a:prstGeom>
            <a:solidFill>
              <a:srgbClr val="FF99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20547" name="Text Box 67"/>
          <p:cNvSpPr txBox="1">
            <a:spLocks noChangeArrowheads="1"/>
          </p:cNvSpPr>
          <p:nvPr/>
        </p:nvSpPr>
        <p:spPr bwMode="auto">
          <a:xfrm>
            <a:off x="1022350" y="2146300"/>
            <a:ext cx="2522538" cy="457200"/>
          </a:xfrm>
          <a:prstGeom prst="rect">
            <a:avLst/>
          </a:prstGeom>
          <a:gradFill rotWithShape="0">
            <a:gsLst>
              <a:gs pos="0">
                <a:srgbClr val="FF9933">
                  <a:gamma/>
                  <a:shade val="76471"/>
                  <a:invGamma/>
                </a:srgbClr>
              </a:gs>
              <a:gs pos="50000">
                <a:srgbClr val="FF9933"/>
              </a:gs>
              <a:gs pos="100000">
                <a:srgbClr val="FF9933">
                  <a:gamma/>
                  <a:shade val="76471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b="1">
                <a:solidFill>
                  <a:schemeClr val="accent2"/>
                </a:solidFill>
                <a:effectLst/>
              </a:rPr>
              <a:t>Chaleur = énergie</a:t>
            </a:r>
          </a:p>
        </p:txBody>
      </p:sp>
      <p:grpSp>
        <p:nvGrpSpPr>
          <p:cNvPr id="20569" name="Group 89"/>
          <p:cNvGrpSpPr>
            <a:grpSpLocks/>
          </p:cNvGrpSpPr>
          <p:nvPr/>
        </p:nvGrpSpPr>
        <p:grpSpPr bwMode="auto">
          <a:xfrm>
            <a:off x="319088" y="3254375"/>
            <a:ext cx="4575175" cy="1374775"/>
            <a:chOff x="201" y="2050"/>
            <a:chExt cx="2882" cy="866"/>
          </a:xfrm>
        </p:grpSpPr>
        <p:grpSp>
          <p:nvGrpSpPr>
            <p:cNvPr id="20551" name="Group 71"/>
            <p:cNvGrpSpPr>
              <a:grpSpLocks/>
            </p:cNvGrpSpPr>
            <p:nvPr/>
          </p:nvGrpSpPr>
          <p:grpSpPr bwMode="auto">
            <a:xfrm>
              <a:off x="201" y="2050"/>
              <a:ext cx="2882" cy="866"/>
              <a:chOff x="201" y="2050"/>
              <a:chExt cx="2882" cy="866"/>
            </a:xfrm>
          </p:grpSpPr>
          <p:sp>
            <p:nvSpPr>
              <p:cNvPr id="20548" name="Rectangle 68"/>
              <p:cNvSpPr>
                <a:spLocks noChangeArrowheads="1"/>
              </p:cNvSpPr>
              <p:nvPr/>
            </p:nvSpPr>
            <p:spPr bwMode="auto">
              <a:xfrm>
                <a:off x="2184" y="2050"/>
                <a:ext cx="899" cy="806"/>
              </a:xfrm>
              <a:prstGeom prst="rect">
                <a:avLst/>
              </a:prstGeom>
              <a:noFill/>
              <a:ln w="63500">
                <a:solidFill>
                  <a:srgbClr val="FFFF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0549" name="Text Box 69"/>
              <p:cNvSpPr txBox="1">
                <a:spLocks noChangeArrowheads="1"/>
              </p:cNvSpPr>
              <p:nvPr/>
            </p:nvSpPr>
            <p:spPr bwMode="auto">
              <a:xfrm>
                <a:off x="201" y="2090"/>
                <a:ext cx="1779" cy="8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/>
                <a:r>
                  <a:rPr lang="fr-FR" sz="4000">
                    <a:solidFill>
                      <a:srgbClr val="99FF33"/>
                    </a:solidFill>
                    <a:effectLst/>
                  </a:rPr>
                  <a:t>Le processus</a:t>
                </a:r>
                <a:br>
                  <a:rPr lang="fr-FR" sz="4000">
                    <a:solidFill>
                      <a:srgbClr val="99FF33"/>
                    </a:solidFill>
                    <a:effectLst/>
                  </a:rPr>
                </a:br>
                <a:r>
                  <a:rPr lang="fr-FR" sz="4000">
                    <a:solidFill>
                      <a:srgbClr val="99FF33"/>
                    </a:solidFill>
                    <a:effectLst/>
                  </a:rPr>
                  <a:t> se répète</a:t>
                </a:r>
              </a:p>
            </p:txBody>
          </p:sp>
          <p:sp>
            <p:nvSpPr>
              <p:cNvPr id="20550" name="Line 70"/>
              <p:cNvSpPr>
                <a:spLocks noChangeShapeType="1"/>
              </p:cNvSpPr>
              <p:nvPr/>
            </p:nvSpPr>
            <p:spPr bwMode="auto">
              <a:xfrm flipH="1">
                <a:off x="2004" y="2460"/>
                <a:ext cx="192" cy="0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20552" name="Group 72"/>
            <p:cNvGrpSpPr>
              <a:grpSpLocks/>
            </p:cNvGrpSpPr>
            <p:nvPr/>
          </p:nvGrpSpPr>
          <p:grpSpPr bwMode="auto">
            <a:xfrm>
              <a:off x="2340" y="2127"/>
              <a:ext cx="566" cy="614"/>
              <a:chOff x="3660" y="1301"/>
              <a:chExt cx="1173" cy="1272"/>
            </a:xfrm>
          </p:grpSpPr>
          <p:grpSp>
            <p:nvGrpSpPr>
              <p:cNvPr id="20553" name="Group 73"/>
              <p:cNvGrpSpPr>
                <a:grpSpLocks/>
              </p:cNvGrpSpPr>
              <p:nvPr/>
            </p:nvGrpSpPr>
            <p:grpSpPr bwMode="auto">
              <a:xfrm>
                <a:off x="3692" y="1301"/>
                <a:ext cx="1141" cy="1272"/>
                <a:chOff x="2471" y="2228"/>
                <a:chExt cx="538" cy="600"/>
              </a:xfrm>
            </p:grpSpPr>
            <p:sp>
              <p:nvSpPr>
                <p:cNvPr id="20554" name="Oval 74"/>
                <p:cNvSpPr>
                  <a:spLocks noChangeArrowheads="1"/>
                </p:cNvSpPr>
                <p:nvPr/>
              </p:nvSpPr>
              <p:spPr bwMode="auto">
                <a:xfrm rot="2887927" flipH="1">
                  <a:off x="2777" y="2229"/>
                  <a:ext cx="154" cy="152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0555" name="Oval 75"/>
                <p:cNvSpPr>
                  <a:spLocks noChangeArrowheads="1"/>
                </p:cNvSpPr>
                <p:nvPr/>
              </p:nvSpPr>
              <p:spPr bwMode="auto">
                <a:xfrm rot="2887927" flipH="1">
                  <a:off x="2471" y="2248"/>
                  <a:ext cx="152" cy="151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0556" name="Oval 76"/>
                <p:cNvSpPr>
                  <a:spLocks noChangeArrowheads="1"/>
                </p:cNvSpPr>
                <p:nvPr/>
              </p:nvSpPr>
              <p:spPr bwMode="auto">
                <a:xfrm flipH="1">
                  <a:off x="2480" y="2675"/>
                  <a:ext cx="153" cy="153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0557" name="Oval 77"/>
                <p:cNvSpPr>
                  <a:spLocks noChangeArrowheads="1"/>
                </p:cNvSpPr>
                <p:nvPr/>
              </p:nvSpPr>
              <p:spPr bwMode="auto">
                <a:xfrm flipH="1">
                  <a:off x="2856" y="2672"/>
                  <a:ext cx="153" cy="153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0558" name="Oval 78"/>
                <p:cNvSpPr>
                  <a:spLocks noChangeArrowheads="1"/>
                </p:cNvSpPr>
                <p:nvPr/>
              </p:nvSpPr>
              <p:spPr bwMode="auto">
                <a:xfrm>
                  <a:off x="2502" y="2457"/>
                  <a:ext cx="90" cy="90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20559" name="Oval 79"/>
                <p:cNvSpPr>
                  <a:spLocks noChangeArrowheads="1"/>
                </p:cNvSpPr>
                <p:nvPr/>
              </p:nvSpPr>
              <p:spPr bwMode="auto">
                <a:xfrm>
                  <a:off x="2706" y="2367"/>
                  <a:ext cx="90" cy="90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20560" name="Oval 80"/>
                <p:cNvSpPr>
                  <a:spLocks noChangeArrowheads="1"/>
                </p:cNvSpPr>
                <p:nvPr/>
              </p:nvSpPr>
              <p:spPr bwMode="auto">
                <a:xfrm>
                  <a:off x="2820" y="2412"/>
                  <a:ext cx="90" cy="90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20561" name="Oval 81"/>
                <p:cNvSpPr>
                  <a:spLocks noChangeArrowheads="1"/>
                </p:cNvSpPr>
                <p:nvPr/>
              </p:nvSpPr>
              <p:spPr bwMode="auto">
                <a:xfrm>
                  <a:off x="2604" y="2409"/>
                  <a:ext cx="90" cy="90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20562" name="Oval 82"/>
                <p:cNvSpPr>
                  <a:spLocks noChangeArrowheads="1"/>
                </p:cNvSpPr>
                <p:nvPr/>
              </p:nvSpPr>
              <p:spPr bwMode="auto">
                <a:xfrm flipH="1">
                  <a:off x="2622" y="2516"/>
                  <a:ext cx="207" cy="210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fr-FR"/>
                </a:p>
              </p:txBody>
            </p:sp>
          </p:grpSp>
          <p:sp>
            <p:nvSpPr>
              <p:cNvPr id="20563" name="AutoShape 83"/>
              <p:cNvSpPr>
                <a:spLocks noChangeArrowheads="1"/>
              </p:cNvSpPr>
              <p:nvPr/>
            </p:nvSpPr>
            <p:spPr bwMode="auto">
              <a:xfrm rot="2737018" flipH="1">
                <a:off x="3588" y="1608"/>
                <a:ext cx="360" cy="216"/>
              </a:xfrm>
              <a:prstGeom prst="lightningBolt">
                <a:avLst/>
              </a:prstGeom>
              <a:solidFill>
                <a:srgbClr val="FF993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0564" name="AutoShape 84"/>
              <p:cNvSpPr>
                <a:spLocks noChangeArrowheads="1"/>
              </p:cNvSpPr>
              <p:nvPr/>
            </p:nvSpPr>
            <p:spPr bwMode="auto">
              <a:xfrm rot="-3248799">
                <a:off x="3924" y="1488"/>
                <a:ext cx="360" cy="216"/>
              </a:xfrm>
              <a:prstGeom prst="lightningBolt">
                <a:avLst/>
              </a:prstGeom>
              <a:solidFill>
                <a:srgbClr val="FF993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0565" name="AutoShape 85"/>
              <p:cNvSpPr>
                <a:spLocks noChangeArrowheads="1"/>
              </p:cNvSpPr>
              <p:nvPr/>
            </p:nvSpPr>
            <p:spPr bwMode="auto">
              <a:xfrm rot="-19968252">
                <a:off x="4116" y="1392"/>
                <a:ext cx="360" cy="216"/>
              </a:xfrm>
              <a:prstGeom prst="lightningBolt">
                <a:avLst/>
              </a:prstGeom>
              <a:solidFill>
                <a:srgbClr val="FF993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0566" name="AutoShape 86"/>
              <p:cNvSpPr>
                <a:spLocks noChangeArrowheads="1"/>
              </p:cNvSpPr>
              <p:nvPr/>
            </p:nvSpPr>
            <p:spPr bwMode="auto">
              <a:xfrm rot="-24015377">
                <a:off x="4416" y="1536"/>
                <a:ext cx="360" cy="216"/>
              </a:xfrm>
              <a:prstGeom prst="lightningBolt">
                <a:avLst/>
              </a:prstGeom>
              <a:solidFill>
                <a:srgbClr val="FF993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0567" name="AutoShape 87"/>
              <p:cNvSpPr>
                <a:spLocks noChangeArrowheads="1"/>
              </p:cNvSpPr>
              <p:nvPr/>
            </p:nvSpPr>
            <p:spPr bwMode="auto">
              <a:xfrm rot="-20175099">
                <a:off x="3816" y="2148"/>
                <a:ext cx="360" cy="216"/>
              </a:xfrm>
              <a:prstGeom prst="lightningBolt">
                <a:avLst/>
              </a:prstGeom>
              <a:solidFill>
                <a:srgbClr val="FF993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0568" name="AutoShape 88"/>
              <p:cNvSpPr>
                <a:spLocks noChangeArrowheads="1"/>
              </p:cNvSpPr>
              <p:nvPr/>
            </p:nvSpPr>
            <p:spPr bwMode="auto">
              <a:xfrm rot="19698426" flipH="1">
                <a:off x="4308" y="2136"/>
                <a:ext cx="360" cy="216"/>
              </a:xfrm>
              <a:prstGeom prst="lightningBolt">
                <a:avLst/>
              </a:prstGeom>
              <a:solidFill>
                <a:srgbClr val="FF993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20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3" presetClass="entr" presetSubtype="16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5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5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5" grpId="0" animBg="1"/>
    </p:bldLst>
  </p:timing>
</p:sld>
</file>

<file path=ppt/theme/theme1.xml><?xml version="1.0" encoding="utf-8"?>
<a:theme xmlns:a="http://schemas.openxmlformats.org/drawingml/2006/main" name="Modèle par défaut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0000FF"/>
      </a:folHlink>
    </a:clrScheme>
    <a:fontScheme name="Modèle par défaut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00"/>
        </a:solidFill>
        <a:ln w="635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00"/>
        </a:solidFill>
        <a:ln w="635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charset="0"/>
          </a:defRPr>
        </a:defPPr>
      </a:lst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1412</TotalTime>
  <Words>663</Words>
  <Application>Microsoft Office PowerPoint</Application>
  <PresentationFormat>Affichage à l'écran (4:3)</PresentationFormat>
  <Paragraphs>190</Paragraphs>
  <Slides>32</Slides>
  <Notes>32</Notes>
  <HiddenSlides>0</HiddenSlides>
  <MMClips>0</MMClips>
  <ScaleCrop>false</ScaleCrop>
  <HeadingPairs>
    <vt:vector size="6" baseType="variant">
      <vt:variant>
        <vt:lpstr>Polices utilisées</vt:lpstr>
      </vt:variant>
      <vt:variant>
        <vt:i4>1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32</vt:i4>
      </vt:variant>
    </vt:vector>
  </HeadingPairs>
  <TitlesOfParts>
    <vt:vector size="34" baseType="lpstr">
      <vt:lpstr>Times New Roman</vt:lpstr>
      <vt:lpstr>Modèle par défaut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  <vt:lpstr>Diapositive 15</vt:lpstr>
      <vt:lpstr>Diapositive 16</vt:lpstr>
      <vt:lpstr>Diapositive 17</vt:lpstr>
      <vt:lpstr>Diapositive 18</vt:lpstr>
      <vt:lpstr>Diapositive 19</vt:lpstr>
      <vt:lpstr>Diapositive 20</vt:lpstr>
      <vt:lpstr>Diapositive 21</vt:lpstr>
      <vt:lpstr>Diapositive 22</vt:lpstr>
      <vt:lpstr>Diapositive 23</vt:lpstr>
      <vt:lpstr>Diapositive 24</vt:lpstr>
      <vt:lpstr>Diapositive 25</vt:lpstr>
      <vt:lpstr>Diapositive 26</vt:lpstr>
      <vt:lpstr>Diapositive 27</vt:lpstr>
      <vt:lpstr>Diapositive 28</vt:lpstr>
      <vt:lpstr>Diapositive 29</vt:lpstr>
      <vt:lpstr>Diapositive 30</vt:lpstr>
      <vt:lpstr>Diapositive 31</vt:lpstr>
      <vt:lpstr>Diapositive 32</vt:lpstr>
    </vt:vector>
  </TitlesOfParts>
  <Company>..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..</dc:creator>
  <cp:lastModifiedBy>francis</cp:lastModifiedBy>
  <cp:revision>99</cp:revision>
  <dcterms:created xsi:type="dcterms:W3CDTF">2001-04-10T13:09:52Z</dcterms:created>
  <dcterms:modified xsi:type="dcterms:W3CDTF">2010-01-11T17:16:27Z</dcterms:modified>
</cp:coreProperties>
</file>