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77" r:id="rId2"/>
    <p:sldId id="322" r:id="rId3"/>
    <p:sldId id="323" r:id="rId4"/>
    <p:sldId id="309" r:id="rId5"/>
    <p:sldId id="307" r:id="rId6"/>
    <p:sldId id="310" r:id="rId7"/>
    <p:sldId id="312" r:id="rId8"/>
    <p:sldId id="311" r:id="rId9"/>
    <p:sldId id="320" r:id="rId10"/>
    <p:sldId id="315" r:id="rId11"/>
    <p:sldId id="316" r:id="rId12"/>
    <p:sldId id="313" r:id="rId13"/>
    <p:sldId id="314" r:id="rId14"/>
    <p:sldId id="317" r:id="rId15"/>
    <p:sldId id="318" r:id="rId16"/>
    <p:sldId id="319" r:id="rId17"/>
    <p:sldId id="321" r:id="rId1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>
      <p:cViewPr varScale="1">
        <p:scale>
          <a:sx n="124" d="100"/>
          <a:sy n="124" d="100"/>
        </p:scale>
        <p:origin x="159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08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fr-FR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DCE99F-5212-E241-8D50-742F39606BA4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Niveau 2</a:t>
            </a:r>
          </a:p>
          <a:p>
            <a:pPr lvl="2"/>
            <a:r>
              <a:rPr lang="fr-FR" noProof="0"/>
              <a:t>Niveau 3</a:t>
            </a:r>
          </a:p>
          <a:p>
            <a:pPr lvl="3"/>
            <a:r>
              <a:rPr lang="fr-FR" noProof="0"/>
              <a:t>Niveau 4</a:t>
            </a:r>
          </a:p>
          <a:p>
            <a:pPr lvl="4"/>
            <a:r>
              <a:rPr lang="fr-FR" noProof="0"/>
              <a:t>Niveau 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fr-FR"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A49A93-9926-AE4B-A7E2-70188798566E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fr-FR"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fr-FR"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fr-FR"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fr-FR"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fr-FR"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altLang="fr-FR">
                <a:ea typeface="ＭＳ Ｐゴシック" charset="-128"/>
              </a:rPr>
              <a:t>Cette présentation illustre les nouvelles fonctionnalités de PowerPoint, qui sont optimisées pour un affichage sous forme de diaporama. Ces diapositives visent à vous donner des idées pour créer des présentations captivantes dans PowerPoint 2011.</a:t>
            </a:r>
          </a:p>
          <a:p>
            <a:pPr eaLnBrk="1" hangingPunct="1">
              <a:spcBef>
                <a:spcPct val="0"/>
              </a:spcBef>
            </a:pPr>
            <a:endParaRPr altLang="fr-FR"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altLang="fr-FR">
                <a:ea typeface="ＭＳ Ｐゴシック" charset="-128"/>
              </a:rPr>
              <a:t>Pour obtenir d’autres exemples de modèles, cliquez sur le menu Fichier, puis sur Nouveau à partir d'un modèle. Sous Modèles, cliquez sur Présentations.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/>
            <a:fld id="{C7581CCD-6786-D44B-B9D0-165AB5ECF16F}" type="slidenum">
              <a:rPr lang="fr-FR" altLang="fr-FR" sz="1200"/>
              <a:pPr eaLnBrk="1" hangingPunct="1"/>
              <a:t>1</a:t>
            </a:fld>
            <a:endParaRPr lang="fr-FR" altLang="fr-FR" sz="1200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0638"/>
            <a:ext cx="349885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20638"/>
            <a:ext cx="5624512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817813"/>
            <a:ext cx="7669212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2819400"/>
            <a:ext cx="1460500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5089525"/>
            <a:ext cx="9097962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8755063" y="2470150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F47F28"/>
              </a:solidFill>
            </a:endParaRP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fr-FR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>
            <a:normAutofit/>
          </a:bodyPr>
          <a:lstStyle>
            <a:lvl1pPr marL="0" indent="0" eaLnBrk="1" latinLnBrk="0" hangingPunct="1">
              <a:defRPr kumimoji="0" lang="fr-FR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et modifiez le titre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57CF21-12AE-B74B-A40D-5BA8B556BDF4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7B3B0FB-47B2-8644-B64C-99F78340FB12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édia avec légen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595313" y="4800600"/>
            <a:ext cx="4873625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fr-FR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 rtlCol="0">
            <a:normAutofit/>
          </a:bodyPr>
          <a:lstStyle>
            <a:lvl1pPr eaLnBrk="1" latinLnBrk="0" hangingPunct="1">
              <a:buNone/>
              <a:defRPr kumimoji="0" lang="fr-FR"/>
            </a:lvl1pPr>
          </a:lstStyle>
          <a:p>
            <a:pPr lvl="0"/>
            <a:r>
              <a:rPr lang="fr-FR" noProof="0" smtClean="0"/>
              <a:t>Cliquez sur l'icône pour ajouter l'élément multimédia</a:t>
            </a:r>
            <a:endParaRPr lang="fr-FR" noProof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fr-FR"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C73CB15-0E10-F94C-B9CB-B015DF3C6AA5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5969FA5-F69D-7743-A180-78B8D0979D99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792288" y="4800600"/>
            <a:ext cx="5500687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fr-FR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 eaLnBrk="1" latinLnBrk="0" hangingPunct="1">
              <a:buNone/>
              <a:defRPr kumimoji="0" lang="fr-FR" sz="3200"/>
            </a:lvl1pPr>
            <a:lvl2pPr marL="457200" indent="0" eaLnBrk="1" latinLnBrk="0" hangingPunct="1">
              <a:buNone/>
              <a:defRPr kumimoji="0" lang="fr-FR" sz="2800"/>
            </a:lvl2pPr>
            <a:lvl3pPr marL="914400" indent="0" eaLnBrk="1" latinLnBrk="0" hangingPunct="1">
              <a:buNone/>
              <a:defRPr kumimoji="0" lang="fr-FR" sz="2400"/>
            </a:lvl3pPr>
            <a:lvl4pPr marL="1371600" indent="0" eaLnBrk="1" latinLnBrk="0" hangingPunct="1">
              <a:buNone/>
              <a:defRPr kumimoji="0" lang="fr-FR" sz="2000"/>
            </a:lvl4pPr>
            <a:lvl5pPr marL="1828800" indent="0" eaLnBrk="1" latinLnBrk="0" hangingPunct="1">
              <a:buNone/>
              <a:defRPr kumimoji="0" lang="fr-FR" sz="2000"/>
            </a:lvl5pPr>
            <a:lvl6pPr marL="2286000" indent="0" eaLnBrk="1" latinLnBrk="0" hangingPunct="1">
              <a:buNone/>
              <a:defRPr kumimoji="0" lang="fr-FR" sz="2000"/>
            </a:lvl6pPr>
            <a:lvl7pPr marL="2743200" indent="0" eaLnBrk="1" latinLnBrk="0" hangingPunct="1">
              <a:buNone/>
              <a:defRPr kumimoji="0" lang="fr-FR" sz="2000"/>
            </a:lvl7pPr>
            <a:lvl8pPr marL="3200400" indent="0" eaLnBrk="1" latinLnBrk="0" hangingPunct="1">
              <a:buNone/>
              <a:defRPr kumimoji="0" lang="fr-FR" sz="2000"/>
            </a:lvl8pPr>
            <a:lvl9pPr marL="3657600" indent="0" eaLnBrk="1" latinLnBrk="0" hangingPunct="1">
              <a:buNone/>
              <a:defRPr kumimoji="0" lang="fr-FR" sz="2000"/>
            </a:lvl9pPr>
          </a:lstStyle>
          <a:p>
            <a:pPr lvl="0"/>
            <a:r>
              <a:rPr lang="fr-FR" noProof="0" smtClean="0"/>
              <a:t>Faire glisser l'image vers l'espace réservé ou cliquer sur l'icône pour l'ajouter</a:t>
            </a:r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fr-FR" sz="1400"/>
            </a:lvl1pPr>
            <a:lvl2pPr marL="457200" indent="0" eaLnBrk="1" latinLnBrk="0" hangingPunct="1">
              <a:buNone/>
              <a:defRPr kumimoji="0" lang="fr-FR" sz="1200"/>
            </a:lvl2pPr>
            <a:lvl3pPr marL="914400" indent="0" eaLnBrk="1" latinLnBrk="0" hangingPunct="1">
              <a:buNone/>
              <a:defRPr kumimoji="0" lang="fr-FR" sz="1000"/>
            </a:lvl3pPr>
            <a:lvl4pPr marL="1371600" indent="0" eaLnBrk="1" latinLnBrk="0" hangingPunct="1">
              <a:buNone/>
              <a:defRPr kumimoji="0" lang="fr-FR" sz="900"/>
            </a:lvl4pPr>
            <a:lvl5pPr marL="1828800" indent="0" eaLnBrk="1" latinLnBrk="0" hangingPunct="1">
              <a:buNone/>
              <a:defRPr kumimoji="0" lang="fr-FR" sz="900"/>
            </a:lvl5pPr>
            <a:lvl6pPr marL="2286000" indent="0" eaLnBrk="1" latinLnBrk="0" hangingPunct="1">
              <a:buNone/>
              <a:defRPr kumimoji="0" lang="fr-FR" sz="900"/>
            </a:lvl6pPr>
            <a:lvl7pPr marL="2743200" indent="0" eaLnBrk="1" latinLnBrk="0" hangingPunct="1">
              <a:buNone/>
              <a:defRPr kumimoji="0" lang="fr-FR" sz="900"/>
            </a:lvl7pPr>
            <a:lvl8pPr marL="3200400" indent="0" eaLnBrk="1" latinLnBrk="0" hangingPunct="1">
              <a:buNone/>
              <a:defRPr kumimoji="0" lang="fr-FR" sz="900"/>
            </a:lvl8pPr>
            <a:lvl9pPr marL="3657600" indent="0" eaLnBrk="1" latinLnBrk="0" hangingPunct="1">
              <a:buNone/>
              <a:defRPr kumimoji="0" lang="fr-FR"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D1E9660-B526-1D4F-A83B-02EE113C1550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3FD8A8D-771F-4E4A-9B95-EE2AE5370487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texte vertical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fr-FR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B1131-B3CE-8342-9413-6A3237A9A1D2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7E13E-5F6A-C649-AF63-D5F6C66D54AC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C45C6F7E-2E60-2849-855F-3DA9D22F9C00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B15E26BA-3412-2E48-9137-8229051F735A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/>
              <a:t>             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686800" y="5265738"/>
            <a:ext cx="457200" cy="9683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6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/>
              <a:t>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>
            <a:normAutofit/>
          </a:bodyPr>
          <a:lstStyle>
            <a:lvl1pPr algn="l" eaLnBrk="1" latinLnBrk="0" hangingPunct="1">
              <a:defRPr kumimoji="0" lang="fr-FR" sz="3000" b="1" cap="all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fr-FR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fr-F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fr-F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fr-F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F0895CCE-7357-2146-9731-F513A62A61E7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" r="5875" b="5263"/>
          <a:stretch>
            <a:fillRect/>
          </a:stretch>
        </p:blipFill>
        <p:spPr bwMode="auto">
          <a:xfrm>
            <a:off x="3175" y="5867400"/>
            <a:ext cx="9144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>
            <a:normAutofit/>
          </a:bodyPr>
          <a:lstStyle>
            <a:lvl1pPr algn="l" eaLnBrk="1" latinLnBrk="0" hangingPunct="1">
              <a:defRPr kumimoji="0" lang="fr-FR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569A5A5B-1A78-BB4F-9AA2-8EEEF27A0E56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C9459F8F-C84C-8643-B040-7F8B4833661E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 : accentu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BAAD071C-AA20-674A-BC00-C6C88BAA0CBD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74747"/>
                </a:solidFill>
              </a:defRPr>
            </a:lvl1pPr>
          </a:lstStyle>
          <a:p>
            <a:fld id="{B95C5AB2-4EDA-9649-A649-C17165BC739F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fr-FR" sz="280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fr-FR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fr-FR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fr-FR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fr-FR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fr-FR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fr-FR" sz="1800"/>
            </a:lvl6pPr>
            <a:lvl7pPr eaLnBrk="1" latinLnBrk="0" hangingPunct="1">
              <a:defRPr kumimoji="0" lang="fr-FR" sz="1800"/>
            </a:lvl7pPr>
            <a:lvl8pPr eaLnBrk="1" latinLnBrk="0" hangingPunct="1">
              <a:defRPr kumimoji="0" lang="fr-FR" sz="1800"/>
            </a:lvl8pPr>
            <a:lvl9pPr eaLnBrk="1" latinLnBrk="0" hangingPunct="1">
              <a:defRPr kumimoji="0" lang="fr-FR"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fr-FR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fr-FR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fr-FR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fr-FR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fr-FR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fr-FR" sz="1800"/>
            </a:lvl6pPr>
            <a:lvl7pPr eaLnBrk="1" latinLnBrk="0" hangingPunct="1">
              <a:defRPr kumimoji="0" lang="fr-FR" sz="1800"/>
            </a:lvl7pPr>
            <a:lvl8pPr eaLnBrk="1" latinLnBrk="0" hangingPunct="1">
              <a:defRPr kumimoji="0" lang="fr-FR" sz="1800"/>
            </a:lvl8pPr>
            <a:lvl9pPr eaLnBrk="1" latinLnBrk="0" hangingPunct="1">
              <a:defRPr kumimoji="0" lang="fr-FR"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76AF91-17F6-DC45-934F-EDFD35106213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4F48-DDB3-D14F-B130-4487DA01F469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2444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fr-FR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820AC0-5A09-7847-B1C1-A3BB70E48D89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36D339-7A74-974D-B53D-A5F5800CB977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ul : accentu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fr-FR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fr-FR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fr-FR" sz="2000" b="1"/>
            </a:lvl2pPr>
            <a:lvl3pPr marL="914400" indent="0" eaLnBrk="1" latinLnBrk="0" hangingPunct="1">
              <a:buNone/>
              <a:defRPr kumimoji="0" lang="fr-FR" sz="1800" b="1"/>
            </a:lvl3pPr>
            <a:lvl4pPr marL="1371600" indent="0" eaLnBrk="1" latinLnBrk="0" hangingPunct="1">
              <a:buNone/>
              <a:defRPr kumimoji="0" lang="fr-FR" sz="1600" b="1"/>
            </a:lvl4pPr>
            <a:lvl5pPr marL="1828800" indent="0" eaLnBrk="1" latinLnBrk="0" hangingPunct="1">
              <a:buNone/>
              <a:defRPr kumimoji="0" lang="fr-FR" sz="1600" b="1"/>
            </a:lvl5pPr>
            <a:lvl6pPr marL="2286000" indent="0" eaLnBrk="1" latinLnBrk="0" hangingPunct="1">
              <a:buNone/>
              <a:defRPr kumimoji="0" lang="fr-FR" sz="1600" b="1"/>
            </a:lvl6pPr>
            <a:lvl7pPr marL="2743200" indent="0" eaLnBrk="1" latinLnBrk="0" hangingPunct="1">
              <a:buNone/>
              <a:defRPr kumimoji="0" lang="fr-FR" sz="1600" b="1"/>
            </a:lvl7pPr>
            <a:lvl8pPr marL="3200400" indent="0" eaLnBrk="1" latinLnBrk="0" hangingPunct="1">
              <a:buNone/>
              <a:defRPr kumimoji="0" lang="fr-FR" sz="1600" b="1"/>
            </a:lvl8pPr>
            <a:lvl9pPr marL="3657600" indent="0" eaLnBrk="1" latinLnBrk="0" hangingPunct="1">
              <a:buNone/>
              <a:defRPr kumimoji="0" lang="fr-FR"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7420B5-D633-D142-9B38-B7028E96AC74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A74AC-C21E-D145-A217-C645F792F71E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avec text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fr-FR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fr-FR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1FDD837-674B-F140-B6CE-A2A5934CC1FD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C8224C-12B8-E94B-AABE-DF3C0BD515DF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fr-FR" sz="2000" b="1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fr-FR" sz="2800">
                <a:solidFill>
                  <a:schemeClr val="bg1"/>
                </a:solidFill>
              </a:defRPr>
            </a:lvl1pPr>
            <a:lvl2pPr eaLnBrk="1" latinLnBrk="0" hangingPunct="1">
              <a:defRPr kumimoji="0" lang="fr-FR" sz="2800">
                <a:solidFill>
                  <a:schemeClr val="bg1"/>
                </a:solidFill>
              </a:defRPr>
            </a:lvl2pPr>
            <a:lvl3pPr eaLnBrk="1" latinLnBrk="0" hangingPunct="1">
              <a:defRPr kumimoji="0" lang="fr-FR" sz="2400">
                <a:solidFill>
                  <a:schemeClr val="bg1"/>
                </a:solidFill>
              </a:defRPr>
            </a:lvl3pPr>
            <a:lvl4pPr eaLnBrk="1" latinLnBrk="0" hangingPunct="1">
              <a:defRPr kumimoji="0" lang="fr-FR" sz="2000">
                <a:solidFill>
                  <a:schemeClr val="bg1"/>
                </a:solidFill>
              </a:defRPr>
            </a:lvl4pPr>
            <a:lvl5pPr eaLnBrk="1" latinLnBrk="0" hangingPunct="1">
              <a:defRPr kumimoji="0" lang="fr-FR" sz="2000">
                <a:solidFill>
                  <a:schemeClr val="bg1"/>
                </a:solidFill>
              </a:defRPr>
            </a:lvl5pPr>
            <a:lvl6pPr eaLnBrk="1" latinLnBrk="0" hangingPunct="1">
              <a:defRPr kumimoji="0" lang="fr-FR" sz="2000"/>
            </a:lvl6pPr>
            <a:lvl7pPr eaLnBrk="1" latinLnBrk="0" hangingPunct="1">
              <a:defRPr kumimoji="0" lang="fr-FR" sz="2000"/>
            </a:lvl7pPr>
            <a:lvl8pPr eaLnBrk="1" latinLnBrk="0" hangingPunct="1">
              <a:defRPr kumimoji="0" lang="fr-FR" sz="2000"/>
            </a:lvl8pPr>
            <a:lvl9pPr eaLnBrk="1" latinLnBrk="0" hangingPunct="1">
              <a:defRPr kumimoji="0" lang="fr-FR"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fr-FR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fr-FR" sz="1200"/>
            </a:lvl2pPr>
            <a:lvl3pPr marL="914400" indent="0" eaLnBrk="1" latinLnBrk="0" hangingPunct="1">
              <a:buNone/>
              <a:defRPr kumimoji="0" lang="fr-FR" sz="1000"/>
            </a:lvl3pPr>
            <a:lvl4pPr marL="1371600" indent="0" eaLnBrk="1" latinLnBrk="0" hangingPunct="1">
              <a:buNone/>
              <a:defRPr kumimoji="0" lang="fr-FR" sz="900"/>
            </a:lvl4pPr>
            <a:lvl5pPr marL="1828800" indent="0" eaLnBrk="1" latinLnBrk="0" hangingPunct="1">
              <a:buNone/>
              <a:defRPr kumimoji="0" lang="fr-FR" sz="900"/>
            </a:lvl5pPr>
            <a:lvl6pPr marL="2286000" indent="0" eaLnBrk="1" latinLnBrk="0" hangingPunct="1">
              <a:buNone/>
              <a:defRPr kumimoji="0" lang="fr-FR" sz="900"/>
            </a:lvl6pPr>
            <a:lvl7pPr marL="2743200" indent="0" eaLnBrk="1" latinLnBrk="0" hangingPunct="1">
              <a:buNone/>
              <a:defRPr kumimoji="0" lang="fr-FR" sz="900"/>
            </a:lvl7pPr>
            <a:lvl8pPr marL="3200400" indent="0" eaLnBrk="1" latinLnBrk="0" hangingPunct="1">
              <a:buNone/>
              <a:defRPr kumimoji="0" lang="fr-FR" sz="900"/>
            </a:lvl8pPr>
            <a:lvl9pPr marL="3657600" indent="0" eaLnBrk="1" latinLnBrk="0" hangingPunct="1">
              <a:buNone/>
              <a:defRPr kumimoji="0" lang="fr-FR"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6FDE8A-3B18-A343-A19A-D7B514AAB2D1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fr-FR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B4F3022-B694-874C-88DA-4FBE141926D9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" r="5875" b="5263"/>
          <a:stretch>
            <a:fillRect/>
          </a:stretch>
        </p:blipFill>
        <p:spPr bwMode="auto">
          <a:xfrm>
            <a:off x="3175" y="5867400"/>
            <a:ext cx="9144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et modifiez le titre</a:t>
            </a:r>
            <a:endParaRPr lang="en-US" alt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D8D8D"/>
                </a:solidFill>
              </a:defRPr>
            </a:lvl1pPr>
          </a:lstStyle>
          <a:p>
            <a:fld id="{15E3721B-F555-7743-A486-0450D0F2706C}" type="datetimeFigureOut">
              <a:rPr lang="fr-FR" altLang="fr-FR"/>
              <a:pPr/>
              <a:t>04/03/2017</a:t>
            </a:fld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fr-FR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D8D8D"/>
                </a:solidFill>
              </a:defRPr>
            </a:lvl1pPr>
          </a:lstStyle>
          <a:p>
            <a:fld id="{6F321138-A5BD-E745-94D1-28609E585964}" type="slidenum">
              <a:rPr lang="fr-FR" altLang="fr-FR"/>
              <a:pPr/>
              <a:t>‹#›</a:t>
            </a:fld>
            <a:endParaRPr lang="fr-FR" altLang="fr-FR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fr-FR"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fr-FR"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fr-FR"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fr-FR"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fr-FR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lang="fr-FR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fr-F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fr-FR"/>
      </a:defPPr>
      <a:lvl1pPr marL="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8" Type="http://schemas.openxmlformats.org/officeDocument/2006/relationships/image" Target="../media/image38.jpeg"/><Relationship Id="rId9" Type="http://schemas.openxmlformats.org/officeDocument/2006/relationships/image" Target="../media/image40.jpeg"/><Relationship Id="rId10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hyperlink" Target="http://pardailhan.entmip.fr/rubrique-des-disciplines/" TargetMode="External"/><Relationship Id="rId5" Type="http://schemas.openxmlformats.org/officeDocument/2006/relationships/image" Target="../media/image43.png"/><Relationship Id="rId6" Type="http://schemas.openxmlformats.org/officeDocument/2006/relationships/hyperlink" Target="http://pardailhan.entmip.fr/rubrique-des-disciplines/eps/" TargetMode="External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://pardailhan.entmip.fr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8" Type="http://schemas.openxmlformats.org/officeDocument/2006/relationships/image" Target="../media/image28.jpeg"/><Relationship Id="rId9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9" Type="http://schemas.openxmlformats.org/officeDocument/2006/relationships/image" Target="../media/image37.jpeg"/><Relationship Id="rId10" Type="http://schemas.openxmlformats.org/officeDocument/2006/relationships/image" Target="../media/image38.jpeg"/><Relationship Id="rId11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15888"/>
            <a:ext cx="4953000" cy="2616200"/>
          </a:xfrm>
        </p:spPr>
        <p:txBody>
          <a:bodyPr/>
          <a:lstStyle/>
          <a:p>
            <a:pPr algn="ctr"/>
            <a:r>
              <a:rPr altLang="fr-FR" sz="3400">
                <a:solidFill>
                  <a:srgbClr val="5C5C5C"/>
                </a:solidFill>
                <a:latin typeface="Calibri" charset="0"/>
                <a:ea typeface="ＭＳ Ｐゴシック" charset="-128"/>
              </a:rPr>
              <a:t>L’EDUCATION</a:t>
            </a:r>
          </a:p>
          <a:p>
            <a:pPr algn="ctr"/>
            <a:r>
              <a:rPr altLang="fr-FR" sz="3400">
                <a:solidFill>
                  <a:srgbClr val="5C5C5C"/>
                </a:solidFill>
                <a:latin typeface="Calibri" charset="0"/>
                <a:ea typeface="ＭＳ Ｐゴシック" charset="-128"/>
              </a:rPr>
              <a:t>PHYSIQUE</a:t>
            </a:r>
          </a:p>
          <a:p>
            <a:pPr algn="ctr"/>
            <a:r>
              <a:rPr altLang="fr-FR" sz="3400">
                <a:solidFill>
                  <a:srgbClr val="5C5C5C"/>
                </a:solidFill>
                <a:latin typeface="Calibri" charset="0"/>
                <a:ea typeface="ＭＳ Ｐゴシック" charset="-128"/>
              </a:rPr>
              <a:t>ET</a:t>
            </a:r>
          </a:p>
          <a:p>
            <a:pPr algn="ctr"/>
            <a:r>
              <a:rPr altLang="fr-FR" sz="3400">
                <a:solidFill>
                  <a:srgbClr val="5C5C5C"/>
                </a:solidFill>
                <a:latin typeface="Calibri" charset="0"/>
                <a:ea typeface="ＭＳ Ｐゴシック" charset="-128"/>
              </a:rPr>
              <a:t>SPORTIVE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Autofit/>
          </a:bodyPr>
          <a:lstStyle/>
          <a:p>
            <a:r>
              <a:rPr altLang="fr-FR" sz="4800" b="0">
                <a:solidFill>
                  <a:srgbClr val="7BCF27"/>
                </a:solidFill>
                <a:latin typeface="Calibri" charset="0"/>
                <a:ea typeface="ＭＳ Ｐゴシック" charset="-128"/>
              </a:rPr>
              <a:t>Au Lycée PARDAILHAN d’AUCH</a:t>
            </a:r>
            <a:endParaRPr altLang="fr-FR" sz="4800" b="0">
              <a:latin typeface="Arial" charset="0"/>
              <a:ea typeface="ＭＳ Ｐゴシック" charset="-128"/>
            </a:endParaRPr>
          </a:p>
        </p:txBody>
      </p:sp>
      <p:pic>
        <p:nvPicPr>
          <p:cNvPr id="16387" name="Image 3" descr="lycée parda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324643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Image 5" descr="EPS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300663"/>
            <a:ext cx="26638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Image 6" descr="logo parda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229225"/>
            <a:ext cx="854075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4338" y="3200400"/>
            <a:ext cx="7010400" cy="1676400"/>
          </a:xfrm>
        </p:spPr>
        <p:txBody>
          <a:bodyPr/>
          <a:lstStyle/>
          <a:p>
            <a:r>
              <a:rPr altLang="fr-FR">
                <a:solidFill>
                  <a:srgbClr val="262626"/>
                </a:solidFill>
                <a:latin typeface="Cracked" charset="0"/>
                <a:ea typeface="ＭＳ Ｐゴシック" charset="-128"/>
              </a:rPr>
              <a:t>Au Lycée Professionnel</a:t>
            </a:r>
            <a:endParaRPr altLang="fr-FR">
              <a:ea typeface="ＭＳ Ｐゴシック" charset="-128"/>
            </a:endParaRPr>
          </a:p>
        </p:txBody>
      </p:sp>
    </p:spTree>
  </p:cSld>
  <p:clrMapOvr>
    <a:masterClrMapping/>
  </p:clrMapOvr>
  <p:transition spd="slow" advTm="600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563" y="76200"/>
            <a:ext cx="8402637" cy="685800"/>
          </a:xfrm>
        </p:spPr>
        <p:txBody>
          <a:bodyPr/>
          <a:lstStyle/>
          <a:p>
            <a:pPr algn="ctr"/>
            <a:r>
              <a:rPr altLang="fr-FR" sz="2200" b="1" u="sng">
                <a:solidFill>
                  <a:srgbClr val="FF0000"/>
                </a:solidFill>
                <a:latin typeface="Handwriting - Dakota" charset="0"/>
                <a:ea typeface="ＭＳ Ｐゴシック" charset="-128"/>
              </a:rPr>
              <a:t>Une programmation d’activités pour toutes les filières:</a:t>
            </a:r>
            <a:endParaRPr altLang="fr-FR" sz="2200" u="sng">
              <a:solidFill>
                <a:srgbClr val="474747"/>
              </a:solidFill>
              <a:ea typeface="ＭＳ Ｐゴシック" charset="-128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07950" y="639763"/>
          <a:ext cx="8856663" cy="5453063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857375"/>
                <a:gridCol w="1684338"/>
                <a:gridCol w="1771650"/>
              </a:tblGrid>
              <a:tr h="86201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2</a:t>
                      </a:r>
                      <a:r>
                        <a:rPr kumimoji="0" lang="fr-FR" altLang="fr-FR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nde</a:t>
                      </a: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 PRO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2h / semaine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Sports Collectifs / Badminton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d’orientation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Musculation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Relais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906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  <a:tr h="6096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1</a:t>
                      </a:r>
                      <a:r>
                        <a:rPr kumimoji="0" lang="fr-FR" altLang="fr-FR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ère</a:t>
                      </a: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 Bac Pro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3h / semaine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Step ou Musculation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Acrosport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Basket-ball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Athlétisme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9017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  <a:tr h="112395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Term Bac Pro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3h / semaine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d’orientation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fr-FR" altLang="fr-FR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Step ou Musculation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Sports collectifs ou Badminton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Athlétisme</a:t>
                      </a: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9652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endParaRPr kumimoji="0" lang="fr-FR" altLang="fr-FR" sz="13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5" marB="4572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  <p:pic>
        <p:nvPicPr>
          <p:cNvPr id="25646" name="Image 5" descr="acrospo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141663"/>
            <a:ext cx="15843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7" name="Image 6" descr="logo athlé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557338"/>
            <a:ext cx="13684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8" name="Image 7" descr="logo bask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557338"/>
            <a:ext cx="792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49" name="Image 9" descr="logo C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557338"/>
            <a:ext cx="15128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0" name="Image 11" descr="muscu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557338"/>
            <a:ext cx="1584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1" name="Image 12" descr="athlé 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3141663"/>
            <a:ext cx="13684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2" name="Image 13" descr="logo bad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557338"/>
            <a:ext cx="792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3" name="Image 7" descr="logo bask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141663"/>
            <a:ext cx="151288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4" name="Image 9" descr="logo C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157788"/>
            <a:ext cx="15128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5" name="Image 7" descr="logo baske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157788"/>
            <a:ext cx="7921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6" name="Image 13" descr="logo bad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157788"/>
            <a:ext cx="792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7" name="Image 12" descr="athlé log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157788"/>
            <a:ext cx="13684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8" name="Image 2" descr="muscu2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141663"/>
            <a:ext cx="7921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59" name="Image 4" descr="logo step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141663"/>
            <a:ext cx="846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0" name="Image 20" descr="logo step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157788"/>
            <a:ext cx="8461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61" name="Image 21" descr="muscu2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157788"/>
            <a:ext cx="7921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80000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1800" y="1992313"/>
            <a:ext cx="5867400" cy="1970087"/>
          </a:xfrm>
        </p:spPr>
        <p:txBody>
          <a:bodyPr/>
          <a:lstStyle/>
          <a:p>
            <a:pPr algn="ctr"/>
            <a:r>
              <a:rPr altLang="fr-FR" sz="4800" cap="none">
                <a:latin typeface="Cracked" charset="0"/>
                <a:ea typeface="ＭＳ Ｐゴシック" charset="-128"/>
              </a:rPr>
              <a:t>L’ENT support de l’E.P.S.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0" cy="376238"/>
          </a:xfrm>
        </p:spPr>
        <p:txBody>
          <a:bodyPr/>
          <a:lstStyle/>
          <a:p>
            <a:pPr algn="ctr">
              <a:defRPr/>
            </a:pPr>
            <a:r>
              <a:rPr lang="pt-BR" dirty="0" err="1" smtClean="0"/>
              <a:t>http</a:t>
            </a:r>
            <a:r>
              <a:rPr lang="pt-BR" dirty="0"/>
              <a:t>://</a:t>
            </a:r>
            <a:r>
              <a:rPr lang="pt-BR" dirty="0" err="1"/>
              <a:t>pardailhan.entmip.fr</a:t>
            </a:r>
            <a:endParaRPr dirty="0"/>
          </a:p>
        </p:txBody>
      </p:sp>
    </p:spTree>
  </p:cSld>
  <p:clrMapOvr>
    <a:masterClrMapping/>
  </p:clrMapOvr>
  <p:transition spd="slow" advTm="8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563" y="76200"/>
            <a:ext cx="8402637" cy="685800"/>
          </a:xfrm>
        </p:spPr>
        <p:txBody>
          <a:bodyPr>
            <a:noAutofit/>
          </a:bodyPr>
          <a:lstStyle/>
          <a:p>
            <a:pPr algn="ctr"/>
            <a:r>
              <a:rPr altLang="fr-FR" sz="1600">
                <a:solidFill>
                  <a:srgbClr val="474747"/>
                </a:solidFill>
                <a:latin typeface="Chalkduster" charset="0"/>
                <a:ea typeface="ＭＳ Ｐゴシック" charset="-128"/>
              </a:rPr>
              <a:t>Site ENT du Lycée Pardailhan		</a:t>
            </a:r>
            <a:r>
              <a:rPr lang="pt-BR" altLang="fr-FR" sz="1600">
                <a:solidFill>
                  <a:srgbClr val="474747"/>
                </a:solidFill>
                <a:latin typeface="Chalkduster" charset="0"/>
                <a:ea typeface="ＭＳ Ｐゴシック" charset="-128"/>
              </a:rPr>
              <a:t>http://pardailhan.entmip.fr</a:t>
            </a:r>
            <a:br>
              <a:rPr lang="pt-BR" altLang="fr-FR" sz="1600">
                <a:solidFill>
                  <a:srgbClr val="474747"/>
                </a:solidFill>
                <a:latin typeface="Chalkduster" charset="0"/>
                <a:ea typeface="ＭＳ Ｐゴシック" charset="-128"/>
              </a:rPr>
            </a:br>
            <a:r>
              <a:rPr altLang="fr-FR" sz="1600">
                <a:solidFill>
                  <a:srgbClr val="474747"/>
                </a:solidFill>
                <a:latin typeface="Chalkduster" charset="0"/>
                <a:ea typeface="ＭＳ Ｐゴシック" charset="-128"/>
              </a:rPr>
              <a:t> </a:t>
            </a:r>
          </a:p>
        </p:txBody>
      </p:sp>
      <p:pic>
        <p:nvPicPr>
          <p:cNvPr id="27650" name="Image 5" descr="capture ent 1.tiff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2959100" cy="184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 flipH="1">
            <a:off x="2987675" y="476250"/>
            <a:ext cx="2520950" cy="7921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27652" name="Image 9" descr="capture ent 2.tiff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125538"/>
            <a:ext cx="295116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Connecteur droit avec flèche 11"/>
          <p:cNvCxnSpPr/>
          <p:nvPr/>
        </p:nvCxnSpPr>
        <p:spPr>
          <a:xfrm>
            <a:off x="3203575" y="1557338"/>
            <a:ext cx="2881313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654" name="ZoneTexte 12"/>
          <p:cNvSpPr txBox="1">
            <a:spLocks noChangeArrowheads="1"/>
          </p:cNvSpPr>
          <p:nvPr/>
        </p:nvSpPr>
        <p:spPr bwMode="auto">
          <a:xfrm>
            <a:off x="3635375" y="1844675"/>
            <a:ext cx="208915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fr-FR" altLang="fr-FR" sz="1400" i="1">
                <a:latin typeface="Chalkduster" charset="0"/>
              </a:rPr>
              <a:t>Cliquer sur rubrique des disciplines</a:t>
            </a:r>
          </a:p>
        </p:txBody>
      </p:sp>
      <p:pic>
        <p:nvPicPr>
          <p:cNvPr id="27655" name="Image 13" descr="capture ent 3.tiff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2995613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Connecteur droit avec flèche 15"/>
          <p:cNvCxnSpPr/>
          <p:nvPr/>
        </p:nvCxnSpPr>
        <p:spPr>
          <a:xfrm flipH="1">
            <a:off x="2987675" y="2924175"/>
            <a:ext cx="3097213" cy="504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657" name="ZoneTexte 16"/>
          <p:cNvSpPr txBox="1">
            <a:spLocks noChangeArrowheads="1"/>
          </p:cNvSpPr>
          <p:nvPr/>
        </p:nvSpPr>
        <p:spPr bwMode="auto">
          <a:xfrm>
            <a:off x="3851275" y="3141663"/>
            <a:ext cx="12255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fr-FR" altLang="fr-FR" sz="1400">
                <a:latin typeface="Chalkduster" charset="0"/>
              </a:rPr>
              <a:t>Cliquer sur EPS</a:t>
            </a:r>
          </a:p>
        </p:txBody>
      </p:sp>
      <p:sp>
        <p:nvSpPr>
          <p:cNvPr id="18" name="Flèche vers la droite 17"/>
          <p:cNvSpPr/>
          <p:nvPr/>
        </p:nvSpPr>
        <p:spPr>
          <a:xfrm>
            <a:off x="3492500" y="4508500"/>
            <a:ext cx="1295400" cy="79216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7659" name="ZoneTexte 18"/>
          <p:cNvSpPr txBox="1">
            <a:spLocks noChangeArrowheads="1"/>
          </p:cNvSpPr>
          <p:nvPr/>
        </p:nvSpPr>
        <p:spPr bwMode="auto">
          <a:xfrm>
            <a:off x="5219700" y="3573463"/>
            <a:ext cx="35290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fr-FR" altLang="fr-FR" sz="2000" b="1" u="sng">
                <a:latin typeface="Cracked" charset="0"/>
              </a:rPr>
              <a:t>Vous avez accès:</a:t>
            </a:r>
          </a:p>
          <a:p>
            <a:pPr eaLnBrk="1" hangingPunct="1">
              <a:buFont typeface="Wingdings" charset="2"/>
              <a:buChar char="q"/>
            </a:pPr>
            <a:r>
              <a:rPr lang="fr-FR" altLang="fr-FR" sz="2000">
                <a:latin typeface="Cracked" charset="0"/>
              </a:rPr>
              <a:t>Aux fiches d’évaluations par activité et par niveau de classe</a:t>
            </a:r>
          </a:p>
          <a:p>
            <a:pPr eaLnBrk="1" hangingPunct="1">
              <a:buFont typeface="Wingdings" charset="2"/>
              <a:buChar char="q"/>
            </a:pPr>
            <a:r>
              <a:rPr lang="fr-FR" altLang="fr-FR" sz="2000">
                <a:latin typeface="Cracked" charset="0"/>
              </a:rPr>
              <a:t>A des dossiers complets permettant de réussir son CCF</a:t>
            </a:r>
          </a:p>
          <a:p>
            <a:pPr eaLnBrk="1" hangingPunct="1">
              <a:buFont typeface="Wingdings" charset="2"/>
              <a:buChar char="q"/>
            </a:pPr>
            <a:r>
              <a:rPr lang="fr-FR" altLang="fr-FR" sz="2000">
                <a:latin typeface="Cracked" charset="0"/>
              </a:rPr>
              <a:t>A des préparations aux épreuves facultatives d’EPS</a:t>
            </a:r>
          </a:p>
        </p:txBody>
      </p:sp>
    </p:spTree>
  </p:cSld>
  <p:clrMapOvr>
    <a:masterClrMapping/>
  </p:clrMapOvr>
  <p:transition spd="slow" advTm="80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6238" y="2060575"/>
            <a:ext cx="5867400" cy="1970088"/>
          </a:xfrm>
        </p:spPr>
        <p:txBody>
          <a:bodyPr/>
          <a:lstStyle/>
          <a:p>
            <a:pPr algn="ctr"/>
            <a:r>
              <a:rPr altLang="fr-FR" u="sng" cap="none" dirty="0">
                <a:latin typeface="Chalkduster" charset="0"/>
                <a:ea typeface="ＭＳ Ｐゴシック" charset="-128"/>
              </a:rPr>
              <a:t>Perspectives pour l’année scolaire </a:t>
            </a:r>
            <a:r>
              <a:rPr altLang="fr-FR" u="sng" cap="none" dirty="0" smtClean="0">
                <a:latin typeface="Chalkduster" charset="0"/>
                <a:ea typeface="ＭＳ Ｐゴシック" charset="-128"/>
              </a:rPr>
              <a:t>201</a:t>
            </a:r>
            <a:r>
              <a:rPr lang="fr-FR" altLang="fr-FR" u="sng" cap="none" dirty="0" smtClean="0">
                <a:latin typeface="Chalkduster" charset="0"/>
                <a:ea typeface="ＭＳ Ｐゴシック" charset="-128"/>
              </a:rPr>
              <a:t>7</a:t>
            </a:r>
            <a:r>
              <a:rPr altLang="fr-FR" u="sng" cap="none" dirty="0" smtClean="0">
                <a:latin typeface="Chalkduster" charset="0"/>
                <a:ea typeface="ＭＳ Ｐゴシック" charset="-128"/>
              </a:rPr>
              <a:t>-201</a:t>
            </a:r>
            <a:r>
              <a:rPr lang="fr-FR" altLang="fr-FR" u="sng" cap="none" dirty="0" smtClean="0">
                <a:latin typeface="Chalkduster" charset="0"/>
                <a:ea typeface="ＭＳ Ｐゴシック" charset="-128"/>
              </a:rPr>
              <a:t>8</a:t>
            </a:r>
            <a:endParaRPr altLang="fr-FR" u="sng" cap="none" dirty="0">
              <a:latin typeface="Chalkduster" charset="0"/>
              <a:ea typeface="ＭＳ Ｐゴシック" charset="-128"/>
            </a:endParaRPr>
          </a:p>
        </p:txBody>
      </p:sp>
    </p:spTree>
  </p:cSld>
  <p:clrMapOvr>
    <a:masterClrMapping/>
  </p:clrMapOvr>
  <p:transition spd="slow" advTm="8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47664" y="692696"/>
            <a:ext cx="5731024" cy="5904954"/>
          </a:xfrm>
        </p:spPr>
        <p:txBody>
          <a:bodyPr/>
          <a:lstStyle/>
          <a:p>
            <a:endParaRPr lang="fr-FR" altLang="fr-FR" sz="1600" dirty="0" smtClean="0">
              <a:solidFill>
                <a:schemeClr val="bg1"/>
              </a:solidFill>
              <a:ea typeface="ＭＳ Ｐゴシック" charset="-128"/>
            </a:endParaRPr>
          </a:p>
          <a:p>
            <a:r>
              <a:rPr lang="fr-FR" altLang="fr-FR" sz="2400" b="1" dirty="0" smtClean="0">
                <a:solidFill>
                  <a:srgbClr val="FF0000"/>
                </a:solidFill>
                <a:ea typeface="ＭＳ Ｐゴシック" charset="-128"/>
              </a:rPr>
              <a:t>Travail avec tablettes demande dotation conseil régional</a:t>
            </a:r>
          </a:p>
          <a:p>
            <a:endParaRPr lang="fr-FR" altLang="fr-FR" sz="2400" b="1" dirty="0" smtClean="0">
              <a:solidFill>
                <a:srgbClr val="FF0000"/>
              </a:solidFill>
              <a:ea typeface="ＭＳ Ｐゴシック" charset="-128"/>
            </a:endParaRPr>
          </a:p>
          <a:p>
            <a:endParaRPr lang="fr-FR" altLang="fr-FR" sz="2400" b="1" dirty="0">
              <a:solidFill>
                <a:srgbClr val="FF0000"/>
              </a:solidFill>
              <a:ea typeface="ＭＳ Ｐゴシック" charset="-128"/>
            </a:endParaRPr>
          </a:p>
          <a:p>
            <a:endParaRPr lang="fr-FR" altLang="fr-FR" sz="2400" b="1" dirty="0">
              <a:solidFill>
                <a:srgbClr val="FF0000"/>
              </a:solidFill>
              <a:ea typeface="ＭＳ Ｐゴシック" charset="-128"/>
            </a:endParaRPr>
          </a:p>
          <a:p>
            <a:r>
              <a:rPr lang="fr-FR" altLang="fr-FR" sz="2400" b="1" dirty="0" smtClean="0">
                <a:solidFill>
                  <a:srgbClr val="FF0000"/>
                </a:solidFill>
                <a:ea typeface="ＭＳ Ｐゴシック" charset="-128"/>
              </a:rPr>
              <a:t>Augmenter les ressources matérielles en salle de musculation (cross fit </a:t>
            </a:r>
            <a:r>
              <a:rPr lang="fr-FR" altLang="fr-FR" sz="2400" b="1" dirty="0" err="1" smtClean="0">
                <a:solidFill>
                  <a:srgbClr val="FF0000"/>
                </a:solidFill>
                <a:ea typeface="ＭＳ Ｐゴシック" charset="-128"/>
              </a:rPr>
              <a:t>step</a:t>
            </a:r>
            <a:r>
              <a:rPr lang="fr-FR" altLang="fr-FR" sz="2400" b="1" dirty="0" smtClean="0">
                <a:solidFill>
                  <a:srgbClr val="FF0000"/>
                </a:solidFill>
                <a:ea typeface="ＭＳ Ｐゴシック" charset="-128"/>
              </a:rPr>
              <a:t>)</a:t>
            </a:r>
          </a:p>
          <a:p>
            <a:endParaRPr lang="fr-FR" altLang="fr-FR" sz="2400" b="1" dirty="0" smtClean="0">
              <a:solidFill>
                <a:srgbClr val="FF0000"/>
              </a:solidFill>
              <a:ea typeface="ＭＳ Ｐゴシック" charset="-128"/>
            </a:endParaRPr>
          </a:p>
          <a:p>
            <a:endParaRPr lang="fr-FR" altLang="fr-FR" sz="2400" b="1" dirty="0">
              <a:solidFill>
                <a:srgbClr val="FF0000"/>
              </a:solidFill>
              <a:ea typeface="ＭＳ Ｐゴシック" charset="-128"/>
            </a:endParaRPr>
          </a:p>
          <a:p>
            <a:r>
              <a:rPr lang="fr-FR" altLang="fr-FR" sz="2400" b="1" dirty="0" smtClean="0">
                <a:solidFill>
                  <a:srgbClr val="FF0000"/>
                </a:solidFill>
                <a:ea typeface="ＭＳ Ｐゴシック" charset="-128"/>
              </a:rPr>
              <a:t>Sautoir en hauteur</a:t>
            </a:r>
            <a:r>
              <a:rPr lang="is-IS" altLang="fr-FR" sz="2400" b="1" dirty="0" smtClean="0">
                <a:solidFill>
                  <a:srgbClr val="FF0000"/>
                </a:solidFill>
                <a:ea typeface="ＭＳ Ｐゴシック" charset="-128"/>
              </a:rPr>
              <a:t>…</a:t>
            </a:r>
            <a:endParaRPr altLang="fr-FR" sz="2400" b="1" dirty="0">
              <a:solidFill>
                <a:srgbClr val="FF0000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 spd="slow" advTm="45000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re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7067550" cy="57785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sz="4400" dirty="0" smtClean="0">
                <a:latin typeface="Cracked" charset="0"/>
                <a:cs typeface="Cracked" charset="0"/>
              </a:rPr>
              <a:t>une option </a:t>
            </a:r>
            <a:r>
              <a:rPr sz="4400" dirty="0" err="1" smtClean="0">
                <a:latin typeface="Cracked" charset="0"/>
                <a:cs typeface="Cracked" charset="0"/>
              </a:rPr>
              <a:t>eps</a:t>
            </a:r>
            <a:endParaRPr sz="4400" dirty="0">
              <a:latin typeface="Cracked" charset="0"/>
              <a:cs typeface="Cracked" charset="0"/>
            </a:endParaRPr>
          </a:p>
        </p:txBody>
      </p:sp>
      <p:sp>
        <p:nvSpPr>
          <p:cNvPr id="3072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39719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altLang="fr-FR">
                <a:solidFill>
                  <a:srgbClr val="FF0000"/>
                </a:solidFill>
                <a:latin typeface="Marker Felt" charset="0"/>
                <a:ea typeface="ＭＳ Ｐゴシック" charset="-128"/>
              </a:rPr>
              <a:t>- Basket-Ball</a:t>
            </a:r>
          </a:p>
        </p:txBody>
      </p:sp>
      <p:sp>
        <p:nvSpPr>
          <p:cNvPr id="30723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9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altLang="fr-FR" dirty="0" smtClean="0">
                <a:solidFill>
                  <a:srgbClr val="FF0000"/>
                </a:solidFill>
                <a:latin typeface="Marker Felt" charset="0"/>
                <a:ea typeface="ＭＳ Ｐゴシック" charset="-128"/>
              </a:rPr>
              <a:t>VTT</a:t>
            </a:r>
            <a:endParaRPr lang="fr-FR" altLang="fr-FR" dirty="0" smtClean="0">
              <a:solidFill>
                <a:srgbClr val="FF0000"/>
              </a:solidFill>
              <a:latin typeface="Marker Felt" charset="0"/>
              <a:ea typeface="ＭＳ Ｐゴシック" charset="-128"/>
            </a:endParaRPr>
          </a:p>
          <a:p>
            <a:pPr marL="0" indent="0" algn="ctr">
              <a:buFont typeface="Arial" charset="0"/>
              <a:buNone/>
            </a:pPr>
            <a:endParaRPr lang="fr-FR" altLang="fr-FR" dirty="0">
              <a:solidFill>
                <a:srgbClr val="FF0000"/>
              </a:solidFill>
              <a:latin typeface="Marker Felt" charset="0"/>
              <a:ea typeface="ＭＳ Ｐゴシック" charset="-128"/>
            </a:endParaRPr>
          </a:p>
          <a:p>
            <a:pPr marL="0" indent="0" algn="ctr">
              <a:buFont typeface="Arial" charset="0"/>
              <a:buNone/>
            </a:pPr>
            <a:endParaRPr lang="fr-FR" altLang="fr-FR" dirty="0" smtClean="0">
              <a:solidFill>
                <a:srgbClr val="FF0000"/>
              </a:solidFill>
              <a:latin typeface="Marker Felt" charset="0"/>
              <a:ea typeface="ＭＳ Ｐゴシック" charset="-128"/>
            </a:endParaRPr>
          </a:p>
          <a:p>
            <a:pPr marL="0" indent="0" algn="ctr">
              <a:buFont typeface="Arial" charset="0"/>
              <a:buNone/>
            </a:pPr>
            <a:r>
              <a:rPr lang="fr-FR" altLang="fr-FR" dirty="0" smtClean="0">
                <a:solidFill>
                  <a:srgbClr val="FF0000"/>
                </a:solidFill>
                <a:latin typeface="Marker Felt" charset="0"/>
                <a:ea typeface="ＭＳ Ｐゴシック" charset="-128"/>
              </a:rPr>
              <a:t>Athlétisme 2017</a:t>
            </a:r>
            <a:r>
              <a:rPr lang="is-IS" altLang="fr-FR" dirty="0" smtClean="0">
                <a:solidFill>
                  <a:srgbClr val="FF0000"/>
                </a:solidFill>
                <a:latin typeface="Marker Felt" charset="0"/>
                <a:ea typeface="ＭＳ Ｐゴシック" charset="-128"/>
              </a:rPr>
              <a:t>…</a:t>
            </a:r>
            <a:endParaRPr altLang="fr-FR" dirty="0">
              <a:solidFill>
                <a:srgbClr val="FF0000"/>
              </a:solidFill>
              <a:latin typeface="Marker Felt" charset="0"/>
              <a:ea typeface="ＭＳ Ｐゴシック" charset="-128"/>
            </a:endParaRPr>
          </a:p>
        </p:txBody>
      </p:sp>
      <p:pic>
        <p:nvPicPr>
          <p:cNvPr id="30724" name="Image 4" descr="logo bask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213100"/>
            <a:ext cx="33401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45000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4338" y="3200400"/>
            <a:ext cx="7010400" cy="1676400"/>
          </a:xfrm>
        </p:spPr>
        <p:txBody>
          <a:bodyPr/>
          <a:lstStyle/>
          <a:p>
            <a:pPr algn="ctr"/>
            <a:r>
              <a:rPr altLang="fr-FR" sz="2800">
                <a:ea typeface="ＭＳ Ｐゴシック" charset="-128"/>
              </a:rPr>
              <a:t>Venez découvrir les formations du lycée Pardailhan à la journée portes ouvertes du Samedi </a:t>
            </a:r>
            <a:r>
              <a:rPr altLang="fr-FR" sz="2800" smtClean="0">
                <a:ea typeface="ＭＳ Ｐゴシック" charset="-128"/>
              </a:rPr>
              <a:t>1</a:t>
            </a:r>
            <a:r>
              <a:rPr lang="fr-FR" altLang="fr-FR" sz="2800" smtClean="0">
                <a:ea typeface="ＭＳ Ｐゴシック" charset="-128"/>
              </a:rPr>
              <a:t>1</a:t>
            </a:r>
            <a:r>
              <a:rPr altLang="fr-FR" sz="2800" smtClean="0">
                <a:ea typeface="ＭＳ Ｐゴシック" charset="-128"/>
              </a:rPr>
              <a:t> </a:t>
            </a:r>
            <a:r>
              <a:rPr altLang="fr-FR" sz="2800">
                <a:ea typeface="ＭＳ Ｐゴシック" charset="-128"/>
              </a:rPr>
              <a:t>Mars </a:t>
            </a:r>
            <a:r>
              <a:rPr altLang="fr-FR" sz="2800" smtClean="0">
                <a:ea typeface="ＭＳ Ｐゴシック" charset="-128"/>
              </a:rPr>
              <a:t>201</a:t>
            </a:r>
            <a:r>
              <a:rPr lang="fr-FR" altLang="fr-FR" sz="2800" smtClean="0">
                <a:ea typeface="ＭＳ Ｐゴシック" charset="-128"/>
              </a:rPr>
              <a:t>7</a:t>
            </a:r>
            <a:r>
              <a:rPr altLang="fr-FR" sz="2800" smtClean="0">
                <a:ea typeface="ＭＳ Ｐゴシック" charset="-128"/>
              </a:rPr>
              <a:t> </a:t>
            </a:r>
            <a:r>
              <a:rPr altLang="fr-FR" sz="2800">
                <a:ea typeface="ＭＳ Ｐゴシック" charset="-128"/>
              </a:rPr>
              <a:t>à 8h30.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4648200" y="665163"/>
            <a:ext cx="4191000" cy="381000"/>
          </a:xfrm>
        </p:spPr>
        <p:txBody>
          <a:bodyPr/>
          <a:lstStyle/>
          <a:p>
            <a:r>
              <a:rPr altLang="fr-FR">
                <a:solidFill>
                  <a:srgbClr val="A6A6A6"/>
                </a:solidFill>
                <a:latin typeface="Calibri" charset="0"/>
                <a:ea typeface="ＭＳ Ｐゴシック" charset="-128"/>
              </a:rPr>
              <a:t>Lycée Pardailhan Auch</a:t>
            </a:r>
          </a:p>
        </p:txBody>
      </p:sp>
    </p:spTree>
  </p:cSld>
  <p:clrMapOvr>
    <a:masterClrMapping/>
  </p:clrMapOvr>
  <p:transition spd="slow" advTm="3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1800" y="1992313"/>
            <a:ext cx="5867400" cy="1970087"/>
          </a:xfrm>
        </p:spPr>
        <p:txBody>
          <a:bodyPr/>
          <a:lstStyle/>
          <a:p>
            <a:pPr algn="ctr">
              <a:defRPr/>
            </a:pPr>
            <a:r>
              <a:rPr dirty="0" smtClean="0"/>
              <a:t>L'association sportive</a:t>
            </a:r>
            <a:endParaRPr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0" cy="376238"/>
          </a:xfrm>
        </p:spPr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71800" y="1992313"/>
            <a:ext cx="5867400" cy="1970087"/>
          </a:xfrm>
        </p:spPr>
        <p:txBody>
          <a:bodyPr>
            <a:normAutofit fontScale="90000"/>
          </a:bodyPr>
          <a:lstStyle/>
          <a:p>
            <a:pPr algn="ctr"/>
            <a:r>
              <a:rPr altLang="fr-FR" sz="2700" u="sng" cap="none">
                <a:ea typeface="ＭＳ Ｐゴシック" charset="-128"/>
              </a:rPr>
              <a:t>Tous les mercredis 3 poles</a:t>
            </a:r>
            <a:r>
              <a:rPr altLang="fr-FR" sz="2700" cap="none">
                <a:ea typeface="ＭＳ Ｐゴシック" charset="-128"/>
              </a:rPr>
              <a:t>:</a:t>
            </a:r>
            <a:br>
              <a:rPr altLang="fr-FR" sz="2700" cap="none">
                <a:ea typeface="ＭＳ Ｐゴシック" charset="-128"/>
              </a:rPr>
            </a:br>
            <a:r>
              <a:rPr altLang="fr-FR" sz="2700" cap="none">
                <a:ea typeface="ＭＳ Ｐゴシック" charset="-128"/>
              </a:rPr>
              <a:t/>
            </a:r>
            <a:br>
              <a:rPr altLang="fr-FR" sz="2700" cap="none">
                <a:ea typeface="ＭＳ Ｐゴシック" charset="-128"/>
              </a:rPr>
            </a:br>
            <a:r>
              <a:rPr altLang="fr-FR" sz="2700" cap="none">
                <a:ea typeface="ＭＳ Ｐゴシック" charset="-128"/>
              </a:rPr>
              <a:t>animation</a:t>
            </a:r>
            <a:br>
              <a:rPr altLang="fr-FR" sz="2700" cap="none">
                <a:ea typeface="ＭＳ Ｐゴシック" charset="-128"/>
              </a:rPr>
            </a:br>
            <a:r>
              <a:rPr altLang="fr-FR" sz="2700" cap="none">
                <a:ea typeface="ＭＳ Ｐゴシック" charset="-128"/>
              </a:rPr>
              <a:t>compétition</a:t>
            </a:r>
            <a:br>
              <a:rPr altLang="fr-FR" sz="2700" cap="none">
                <a:ea typeface="ＭＳ Ｐゴシック" charset="-128"/>
              </a:rPr>
            </a:br>
            <a:r>
              <a:rPr altLang="fr-FR" sz="2700" cap="none">
                <a:ea typeface="ＭＳ Ｐゴシック" charset="-128"/>
              </a:rPr>
              <a:t>loisirs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4221163"/>
            <a:ext cx="8229600" cy="126047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altLang="fr-FR" sz="1500" b="1">
                <a:solidFill>
                  <a:srgbClr val="727272"/>
                </a:solidFill>
                <a:ea typeface="ＭＳ Ｐゴシック" charset="-128"/>
              </a:rPr>
              <a:t>Activités variées comme la danse hip hop coupé décalé rock acro, le step la musculation en loisirs</a:t>
            </a:r>
          </a:p>
          <a:p>
            <a:pPr algn="ctr">
              <a:lnSpc>
                <a:spcPct val="90000"/>
              </a:lnSpc>
            </a:pPr>
            <a:r>
              <a:rPr altLang="fr-FR" sz="1500" b="1">
                <a:solidFill>
                  <a:srgbClr val="727272"/>
                </a:solidFill>
                <a:ea typeface="ＭＳ Ｐゴシック" charset="-128"/>
              </a:rPr>
              <a:t>Activités de pleins air VTT tous les mercredis et sorties ski course d'orientation</a:t>
            </a:r>
          </a:p>
          <a:p>
            <a:pPr algn="ctr">
              <a:lnSpc>
                <a:spcPct val="90000"/>
              </a:lnSpc>
            </a:pPr>
            <a:r>
              <a:rPr altLang="fr-FR" sz="1500" b="1">
                <a:solidFill>
                  <a:srgbClr val="727272"/>
                </a:solidFill>
                <a:ea typeface="ＭＳ Ｐゴシック" charset="-128"/>
              </a:rPr>
              <a:t>Compétitions en rugby handball badminton raid nature athlétisme</a:t>
            </a:r>
          </a:p>
          <a:p>
            <a:pPr algn="ctr">
              <a:lnSpc>
                <a:spcPct val="90000"/>
              </a:lnSpc>
            </a:pPr>
            <a:r>
              <a:rPr altLang="fr-FR" sz="1500" b="1">
                <a:solidFill>
                  <a:srgbClr val="727272"/>
                </a:solidFill>
                <a:ea typeface="ＭＳ Ｐゴシック" charset="-128"/>
              </a:rPr>
              <a:t>renseignements via profs d'EPS et panneau électronique à l'entrée, mail ent et site unss dans vie des élèves</a:t>
            </a:r>
            <a:r>
              <a:rPr altLang="fr-FR" sz="1500">
                <a:solidFill>
                  <a:srgbClr val="727272"/>
                </a:solidFill>
                <a:ea typeface="ＭＳ Ｐゴシック" charset="-128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686800" cy="10956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dirty="0" smtClean="0">
                <a:solidFill>
                  <a:schemeClr val="tx1"/>
                </a:solidFill>
              </a:rPr>
              <a:t>L’E.P.S. au lycée </a:t>
            </a:r>
            <a:r>
              <a:rPr dirty="0" err="1" smtClean="0">
                <a:solidFill>
                  <a:schemeClr val="tx1"/>
                </a:solidFill>
              </a:rPr>
              <a:t>Pardailhan</a:t>
            </a:r>
            <a:r>
              <a:rPr dirty="0" smtClean="0">
                <a:solidFill>
                  <a:schemeClr val="tx1"/>
                </a:solidFill>
              </a:rPr>
              <a:t>…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oneTexte 3"/>
          <p:cNvSpPr txBox="1">
            <a:spLocks noChangeArrowheads="1"/>
          </p:cNvSpPr>
          <p:nvPr/>
        </p:nvSpPr>
        <p:spPr bwMode="auto">
          <a:xfrm>
            <a:off x="971550" y="2349500"/>
            <a:ext cx="1728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fr-FR" altLang="fr-FR"/>
              <a:t>6 professeurs d’E.P.S.</a:t>
            </a:r>
          </a:p>
        </p:txBody>
      </p:sp>
      <p:sp>
        <p:nvSpPr>
          <p:cNvPr id="19458" name="ZoneTexte 5"/>
          <p:cNvSpPr txBox="1">
            <a:spLocks noChangeArrowheads="1"/>
          </p:cNvSpPr>
          <p:nvPr/>
        </p:nvSpPr>
        <p:spPr bwMode="auto">
          <a:xfrm>
            <a:off x="3276600" y="1484313"/>
            <a:ext cx="52562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fr-FR" altLang="fr-FR" sz="1800" dirty="0">
                <a:solidFill>
                  <a:schemeClr val="accent1"/>
                </a:solidFill>
                <a:latin typeface="Chalkduster" charset="0"/>
              </a:rPr>
              <a:t>Mme BENOIT Corinne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>
                <a:solidFill>
                  <a:schemeClr val="accent1"/>
                </a:solidFill>
                <a:latin typeface="Chalkduster" charset="0"/>
              </a:rPr>
              <a:t>Mme BOELLMANN Sophie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>
                <a:solidFill>
                  <a:schemeClr val="accent1"/>
                </a:solidFill>
                <a:latin typeface="Chalkduster" charset="0"/>
              </a:rPr>
              <a:t>M. JOUANNIQUE Cyril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>
                <a:solidFill>
                  <a:schemeClr val="accent1"/>
                </a:solidFill>
                <a:latin typeface="Chalkduster" charset="0"/>
              </a:rPr>
              <a:t>M. BAYLAC Michel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>
                <a:solidFill>
                  <a:schemeClr val="accent1"/>
                </a:solidFill>
                <a:latin typeface="Chalkduster" charset="0"/>
              </a:rPr>
              <a:t>M. RIVIERE </a:t>
            </a:r>
            <a:r>
              <a:rPr lang="fr-FR" altLang="fr-FR" sz="1800" dirty="0" smtClean="0">
                <a:solidFill>
                  <a:schemeClr val="accent1"/>
                </a:solidFill>
                <a:latin typeface="Chalkduster" charset="0"/>
              </a:rPr>
              <a:t>Jean-Marc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 smtClean="0">
                <a:solidFill>
                  <a:schemeClr val="accent1"/>
                </a:solidFill>
                <a:latin typeface="Chalkduster" charset="0"/>
              </a:rPr>
              <a:t>Mr </a:t>
            </a:r>
            <a:r>
              <a:rPr lang="fr-FR" altLang="fr-FR" sz="1800" dirty="0" err="1" smtClean="0">
                <a:solidFill>
                  <a:schemeClr val="accent1"/>
                </a:solidFill>
                <a:latin typeface="Chalkduster" charset="0"/>
              </a:rPr>
              <a:t>Dessum</a:t>
            </a:r>
            <a:r>
              <a:rPr lang="fr-FR" altLang="fr-FR" sz="1800" dirty="0" smtClean="0">
                <a:solidFill>
                  <a:schemeClr val="accent1"/>
                </a:solidFill>
                <a:latin typeface="Chalkduster" charset="0"/>
              </a:rPr>
              <a:t> Arnaud BMP</a:t>
            </a:r>
          </a:p>
          <a:p>
            <a:pPr eaLnBrk="1" hangingPunct="1">
              <a:lnSpc>
                <a:spcPct val="200000"/>
              </a:lnSpc>
            </a:pPr>
            <a:r>
              <a:rPr lang="fr-FR" altLang="fr-FR" sz="1800" dirty="0" smtClean="0">
                <a:solidFill>
                  <a:schemeClr val="accent1"/>
                </a:solidFill>
                <a:latin typeface="Chalkduster" charset="0"/>
              </a:rPr>
              <a:t>Mme </a:t>
            </a:r>
            <a:r>
              <a:rPr lang="fr-FR" altLang="fr-FR" sz="1800" dirty="0" err="1" smtClean="0">
                <a:solidFill>
                  <a:schemeClr val="accent1"/>
                </a:solidFill>
                <a:latin typeface="Chalkduster" charset="0"/>
              </a:rPr>
              <a:t>Larrieste</a:t>
            </a:r>
            <a:r>
              <a:rPr lang="fr-FR" altLang="fr-FR" sz="1800" dirty="0" smtClean="0">
                <a:solidFill>
                  <a:schemeClr val="accent1"/>
                </a:solidFill>
                <a:latin typeface="Chalkduster" charset="0"/>
              </a:rPr>
              <a:t> Maud stagiaire</a:t>
            </a:r>
            <a:endParaRPr lang="fr-FR" altLang="fr-FR" sz="1800" dirty="0">
              <a:solidFill>
                <a:schemeClr val="accent1"/>
              </a:solidFill>
              <a:latin typeface="Chalkduster" charset="0"/>
            </a:endParaRPr>
          </a:p>
        </p:txBody>
      </p:sp>
    </p:spTree>
  </p:cSld>
  <p:clrMapOvr>
    <a:masterClrMapping/>
  </p:clrMapOvr>
  <p:transition spd="slow" advTm="8000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re 1"/>
          <p:cNvSpPr>
            <a:spLocks noGrp="1"/>
          </p:cNvSpPr>
          <p:nvPr>
            <p:ph type="title"/>
          </p:nvPr>
        </p:nvSpPr>
        <p:spPr>
          <a:xfrm>
            <a:off x="436563" y="76200"/>
            <a:ext cx="8402637" cy="685800"/>
          </a:xfrm>
        </p:spPr>
        <p:txBody>
          <a:bodyPr/>
          <a:lstStyle/>
          <a:p>
            <a:pPr algn="ctr"/>
            <a:r>
              <a:rPr altLang="fr-FR" sz="2400" b="1" u="sng">
                <a:solidFill>
                  <a:srgbClr val="FF0000"/>
                </a:solidFill>
                <a:latin typeface="Handwriting - Dakota" charset="0"/>
                <a:ea typeface="ＭＳ Ｐゴシック" charset="-128"/>
              </a:rPr>
              <a:t>Des installations sportives complètes et variées :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79388" y="981075"/>
          <a:ext cx="8640762" cy="5152053"/>
        </p:xfrm>
        <a:graphic>
          <a:graphicData uri="http://schemas.openxmlformats.org/drawingml/2006/table">
            <a:tbl>
              <a:tblPr/>
              <a:tblGrid>
                <a:gridCol w="2160587"/>
                <a:gridCol w="2160588"/>
                <a:gridCol w="2159000"/>
                <a:gridCol w="2160587"/>
              </a:tblGrid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Piscine Municipale d’Auch 25m 6 couloirs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Salle de Musculation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Gymnase Type C</a:t>
                      </a: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Bois d’Auch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752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  <a:tr h="6397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Plateau extérieur (piste 250m, sautoir…)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Terrains Basket et Hand extérieurs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Dojo Municipal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Salle de Tennis de Table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21193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8" marR="91438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</a:tbl>
          </a:graphicData>
        </a:graphic>
      </p:graphicFrame>
      <p:pic>
        <p:nvPicPr>
          <p:cNvPr id="20509" name="Image 7" descr="gymnase parda ex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215900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0" name="Image 8" descr="musculation 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628775"/>
            <a:ext cx="2160588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1" name="Image 9" descr="pisc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0526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2" name="Image 10" descr="plateau exté pard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149725"/>
            <a:ext cx="21605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3" name="Image 11" descr="doj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4149725"/>
            <a:ext cx="21621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4" name="Image 12" descr="tt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149725"/>
            <a:ext cx="20161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5" name="Image 13" descr="Carte CO Bois d'Auch vierg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628775"/>
            <a:ext cx="20891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6" name="Image 14" descr="pist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49725"/>
            <a:ext cx="216058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60000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4338" y="3200400"/>
            <a:ext cx="7010400" cy="1676400"/>
          </a:xfrm>
        </p:spPr>
        <p:txBody>
          <a:bodyPr/>
          <a:lstStyle/>
          <a:p>
            <a:pPr algn="ctr"/>
            <a:r>
              <a:rPr altLang="fr-FR" sz="4800">
                <a:solidFill>
                  <a:srgbClr val="262626"/>
                </a:solidFill>
                <a:latin typeface="Cracked" charset="0"/>
                <a:ea typeface="ＭＳ Ｐゴシック" charset="-128"/>
              </a:rPr>
              <a:t>Au Lycée Général et Technologique</a:t>
            </a:r>
          </a:p>
        </p:txBody>
      </p:sp>
    </p:spTree>
  </p:cSld>
  <p:clrMapOvr>
    <a:masterClrMapping/>
  </p:clrMapOvr>
  <p:transition spd="slow" advTm="6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6563" y="76200"/>
            <a:ext cx="8402637" cy="685800"/>
          </a:xfrm>
        </p:spPr>
        <p:txBody>
          <a:bodyPr/>
          <a:lstStyle/>
          <a:p>
            <a:pPr algn="ctr"/>
            <a:r>
              <a:rPr altLang="fr-FR" sz="2400" b="1" u="sng">
                <a:solidFill>
                  <a:srgbClr val="FF0000"/>
                </a:solidFill>
                <a:latin typeface="Handwriting - Dakota" charset="0"/>
                <a:ea typeface="ＭＳ Ｐゴシック" charset="-128"/>
              </a:rPr>
              <a:t>Une programmation d’activités par niveau de classe:</a:t>
            </a:r>
            <a:endParaRPr altLang="fr-FR" sz="2400" u="sng">
              <a:solidFill>
                <a:srgbClr val="474747"/>
              </a:solidFill>
              <a:ea typeface="ＭＳ Ｐゴシック" charset="-128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07950" y="981075"/>
          <a:ext cx="8856663" cy="4968875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857375"/>
                <a:gridCol w="1684338"/>
                <a:gridCol w="1771650"/>
              </a:tblGrid>
              <a:tr h="5175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SECONDE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2h / semaine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Natation 200m et sauvetage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Acrosport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longue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Basket/Volley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668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  <a:tr h="5175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Première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2h / semaine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d’Orientation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Musculation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½ Fond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Badminton / Tennis de Table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9937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400" b="0" i="0" u="none" strike="noStrike" cap="none" normalizeH="0" baseline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halkduster" charset="0"/>
                        <a:ea typeface="ＭＳ Ｐゴシック" charset="-128"/>
                      </a:endParaRP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ACC"/>
                    </a:solidFill>
                  </a:tcPr>
                </a:tc>
              </a:tr>
              <a:tr h="18716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En classe de Terminale: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2h / semaine menus variés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285750" indent="-28575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285750" marR="0" lvl="0" indent="-285750" algn="di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Natation</a:t>
                      </a:r>
                    </a:p>
                    <a:p>
                      <a:pPr marL="285750" marR="0" lvl="0" indent="-285750" algn="di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Basket-ball</a:t>
                      </a:r>
                    </a:p>
                    <a:p>
                      <a:pPr marL="285750" marR="0" lvl="0" indent="-285750" algn="di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longue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285750" indent="-28575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Tennis de table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step/musculation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relais 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285750" indent="-28575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Musculation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Volley-ball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3 fois 500m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285750" indent="-285750"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  <a:ea typeface="ＭＳ Ｐゴシック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Badminton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course d'orientation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q"/>
                        <a:tabLst/>
                      </a:pPr>
                      <a:r>
                        <a:rPr kumimoji="0" lang="fr-FR" altLang="fr-FR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Chalkduster" charset="0"/>
                          <a:ea typeface="ＭＳ Ｐゴシック" charset="-128"/>
                        </a:rPr>
                        <a:t>Acrosport</a:t>
                      </a:r>
                    </a:p>
                  </a:txBody>
                  <a:tcPr marL="91437" marR="91437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pic>
        <p:nvPicPr>
          <p:cNvPr id="22569" name="Image 4" descr="nattation 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557338"/>
            <a:ext cx="15113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0" name="Image 5" descr="acrospo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557338"/>
            <a:ext cx="1584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1" name="Image 6" descr="logo athlé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557338"/>
            <a:ext cx="13684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2" name="Image 7" descr="logo baske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557338"/>
            <a:ext cx="79216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3" name="Image 8" descr="volley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425" y="1557338"/>
            <a:ext cx="72072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4" name="Image 9" descr="logo CO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141663"/>
            <a:ext cx="15128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5" name="Image 11" descr="muscu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141663"/>
            <a:ext cx="1584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6" name="Image 12" descr="athlé log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141663"/>
            <a:ext cx="13684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7" name="Image 13" descr="logo bad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3141663"/>
            <a:ext cx="792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78" name="Image 14" descr="logo TT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3141663"/>
            <a:ext cx="7921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80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re 1"/>
          <p:cNvSpPr>
            <a:spLocks noGrp="1"/>
          </p:cNvSpPr>
          <p:nvPr>
            <p:ph type="title"/>
          </p:nvPr>
        </p:nvSpPr>
        <p:spPr>
          <a:xfrm>
            <a:off x="250825" y="34925"/>
            <a:ext cx="3008313" cy="825500"/>
          </a:xfrm>
        </p:spPr>
        <p:txBody>
          <a:bodyPr/>
          <a:lstStyle/>
          <a:p>
            <a:pPr algn="ctr"/>
            <a:r>
              <a:rPr altLang="fr-FR" u="sng">
                <a:solidFill>
                  <a:srgbClr val="FF0000"/>
                </a:solidFill>
                <a:ea typeface="ＭＳ Ｐゴシック" charset="-128"/>
              </a:rPr>
              <a:t>Une préparation aux examens</a:t>
            </a:r>
          </a:p>
        </p:txBody>
      </p:sp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988050"/>
          </a:xfrm>
        </p:spPr>
        <p:txBody>
          <a:bodyPr/>
          <a:lstStyle/>
          <a:p>
            <a:pPr marL="0" indent="0" algn="ctr">
              <a:lnSpc>
                <a:spcPct val="200000"/>
              </a:lnSpc>
              <a:buFont typeface="Arial" charset="0"/>
              <a:buNone/>
            </a:pPr>
            <a:endParaRPr lang="fr-FR" altLang="fr-FR" dirty="0" smtClean="0">
              <a:latin typeface="Marker Felt" charset="0"/>
              <a:ea typeface="ＭＳ Ｐゴシック" charset="-128"/>
            </a:endParaRPr>
          </a:p>
          <a:p>
            <a:pPr marL="0" indent="0" algn="ctr">
              <a:lnSpc>
                <a:spcPct val="200000"/>
              </a:lnSpc>
              <a:buFont typeface="Arial" charset="0"/>
              <a:buNone/>
            </a:pPr>
            <a:r>
              <a:rPr lang="fr-FR" altLang="fr-FR" dirty="0" smtClean="0">
                <a:latin typeface="Marker Felt" charset="0"/>
                <a:ea typeface="ＭＳ Ｐゴシック" charset="-128"/>
              </a:rPr>
              <a:t>Demander les renseignements pour les examens aux enseignants </a:t>
            </a:r>
            <a:r>
              <a:rPr lang="fr-FR" altLang="fr-FR" dirty="0" err="1" smtClean="0">
                <a:latin typeface="Marker Felt" charset="0"/>
                <a:ea typeface="ＭＳ Ｐゴシック" charset="-128"/>
              </a:rPr>
              <a:t>eps</a:t>
            </a:r>
            <a:endParaRPr lang="fr-FR" altLang="fr-FR" dirty="0" smtClean="0">
              <a:latin typeface="Marker Felt" charset="0"/>
              <a:ea typeface="ＭＳ Ｐゴシック" charset="-128"/>
            </a:endParaRPr>
          </a:p>
          <a:p>
            <a:pPr marL="0" indent="0" algn="ctr">
              <a:lnSpc>
                <a:spcPct val="200000"/>
              </a:lnSpc>
              <a:buFont typeface="Arial" charset="0"/>
              <a:buNone/>
            </a:pPr>
            <a:r>
              <a:rPr lang="fr-FR" altLang="fr-FR" dirty="0" smtClean="0">
                <a:latin typeface="Marker Felt" charset="0"/>
                <a:ea typeface="ＭＳ Ｐゴシック" charset="-128"/>
              </a:rPr>
              <a:t>Option </a:t>
            </a:r>
            <a:r>
              <a:rPr lang="fr-FR" altLang="fr-FR" dirty="0" err="1" smtClean="0">
                <a:latin typeface="Marker Felt" charset="0"/>
                <a:ea typeface="ＭＳ Ｐゴシック" charset="-128"/>
              </a:rPr>
              <a:t>eps</a:t>
            </a:r>
            <a:r>
              <a:rPr lang="fr-FR" altLang="fr-FR" dirty="0" smtClean="0">
                <a:latin typeface="Marker Felt" charset="0"/>
                <a:ea typeface="ＭＳ Ｐゴシック" charset="-128"/>
              </a:rPr>
              <a:t> en bac pro aussi!!!!</a:t>
            </a:r>
            <a:endParaRPr altLang="fr-FR" dirty="0">
              <a:latin typeface="Marker Felt" charset="0"/>
              <a:ea typeface="ＭＳ Ｐゴシック" charset="-128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950" y="908050"/>
            <a:ext cx="3311525" cy="4824413"/>
          </a:xfrm>
        </p:spPr>
        <p:txBody>
          <a:bodyPr/>
          <a:lstStyle/>
          <a:p>
            <a:pPr marL="285750" indent="-285750" algn="just">
              <a:buFont typeface="Wingdings" charset="2"/>
              <a:buChar char="q"/>
            </a:pPr>
            <a:r>
              <a:rPr altLang="fr-FR" sz="1300">
                <a:solidFill>
                  <a:srgbClr val="5C5C5C"/>
                </a:solidFill>
                <a:latin typeface="Stone Sans ITC TT-Bold" charset="0"/>
                <a:ea typeface="ＭＳ Ｐゴシック" charset="-128"/>
              </a:rPr>
              <a:t>Le CCF d’EPS est évalué sur trois activités de 3 compétences différentes. Il est préparé durant un cycle de 10 séances.</a:t>
            </a:r>
          </a:p>
          <a:p>
            <a:pPr marL="285750" indent="-285750" algn="just">
              <a:buFont typeface="Wingdings" charset="2"/>
              <a:buChar char="q"/>
            </a:pPr>
            <a:endParaRPr altLang="fr-FR" sz="1300">
              <a:solidFill>
                <a:srgbClr val="5C5C5C"/>
              </a:solidFill>
              <a:latin typeface="Stone Sans ITC TT-Bold" charset="0"/>
              <a:ea typeface="ＭＳ Ｐゴシック" charset="-128"/>
            </a:endParaRPr>
          </a:p>
          <a:p>
            <a:pPr marL="285750" indent="-285750" algn="just">
              <a:buFont typeface="Wingdings" charset="2"/>
              <a:buChar char="q"/>
            </a:pPr>
            <a:r>
              <a:rPr altLang="fr-FR" sz="1300">
                <a:solidFill>
                  <a:srgbClr val="5C5C5C"/>
                </a:solidFill>
                <a:latin typeface="Stone Sans ITC TT-Bold" charset="0"/>
                <a:ea typeface="ＭＳ Ｐゴシック" charset="-128"/>
              </a:rPr>
              <a:t>Une information concernant les épreuves facultatives d’E.P.S. (seuls les points au-dessus de la moyenne comptent) est dispensée par les professeurs d’EPS et les élèves sont dirigés vers les activités les plus adaptées par rapport à leur niveau.</a:t>
            </a:r>
          </a:p>
          <a:p>
            <a:pPr marL="285750" indent="-285750" algn="just">
              <a:buFont typeface="Wingdings" charset="2"/>
              <a:buChar char="q"/>
            </a:pPr>
            <a:endParaRPr altLang="fr-FR" sz="1300">
              <a:solidFill>
                <a:srgbClr val="5C5C5C"/>
              </a:solidFill>
              <a:latin typeface="Stone Sans ITC TT-Bold" charset="0"/>
              <a:ea typeface="ＭＳ Ｐゴシック" charset="-128"/>
            </a:endParaRPr>
          </a:p>
          <a:p>
            <a:pPr marL="285750" indent="-285750" algn="just">
              <a:buFont typeface="Wingdings" charset="2"/>
              <a:buChar char="q"/>
            </a:pPr>
            <a:r>
              <a:rPr altLang="fr-FR" sz="1300">
                <a:solidFill>
                  <a:srgbClr val="5C5C5C"/>
                </a:solidFill>
                <a:latin typeface="Stone Sans ITC TT-Bold" charset="0"/>
                <a:ea typeface="ＭＳ Ｐゴシック" charset="-128"/>
              </a:rPr>
              <a:t>Pour le bac 2016, au choix parmi 5 activités proposées : RUGBY (filles et garçons); NATATION de distance; TENNIS; DANSE; JUDO.</a:t>
            </a:r>
          </a:p>
        </p:txBody>
      </p:sp>
    </p:spTree>
  </p:cSld>
  <p:clrMapOvr>
    <a:masterClrMapping/>
  </p:clrMapOvr>
  <p:transition spd="slow" advTm="80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 de PowerPoint 2011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Noir .thmx</Template>
  <TotalTime>0</TotalTime>
  <Words>551</Words>
  <Application>Microsoft Macintosh PowerPoint</Application>
  <PresentationFormat>Présentation à l'écran (4:3)</PresentationFormat>
  <Paragraphs>117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Chalkduster</vt:lpstr>
      <vt:lpstr>Cracked</vt:lpstr>
      <vt:lpstr>Georgia</vt:lpstr>
      <vt:lpstr>Handwriting - Dakota</vt:lpstr>
      <vt:lpstr>Marker Felt</vt:lpstr>
      <vt:lpstr>ＭＳ Ｐゴシック</vt:lpstr>
      <vt:lpstr>Stone Sans ITC TT-Bold</vt:lpstr>
      <vt:lpstr>Wingdings</vt:lpstr>
      <vt:lpstr>Présentation de PowerPoint 2011</vt:lpstr>
      <vt:lpstr>Au Lycée PARDAILHAN d’AUCH</vt:lpstr>
      <vt:lpstr>L'association sportive</vt:lpstr>
      <vt:lpstr>Tous les mercredis 3 poles:  animation compétition loisirs</vt:lpstr>
      <vt:lpstr>L’E.P.S. au lycée Pardailhan…</vt:lpstr>
      <vt:lpstr>Présentation PowerPoint</vt:lpstr>
      <vt:lpstr>Des installations sportives complètes et variées :</vt:lpstr>
      <vt:lpstr>Au Lycée Général et Technologique</vt:lpstr>
      <vt:lpstr>Une programmation d’activités par niveau de classe:</vt:lpstr>
      <vt:lpstr>Une préparation aux examens</vt:lpstr>
      <vt:lpstr>Au Lycée Professionnel</vt:lpstr>
      <vt:lpstr>Une programmation d’activités pour toutes les filières:</vt:lpstr>
      <vt:lpstr>L’ENT support de l’E.P.S.</vt:lpstr>
      <vt:lpstr>Site ENT du Lycée Pardailhan  http://pardailhan.entmip.fr  </vt:lpstr>
      <vt:lpstr>Perspectives pour l’année scolaire 2017-2018</vt:lpstr>
      <vt:lpstr>Présentation PowerPoint</vt:lpstr>
      <vt:lpstr>une option eps</vt:lpstr>
      <vt:lpstr>Venez découvrir les formations du lycée Pardailhan à la journée portes ouvertes du Samedi 11 Mars 2017 à 8h30.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2017-03-04T09:28:09Z</dcterms:modified>
</cp:coreProperties>
</file>